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77" r:id="rId3"/>
    <p:sldId id="276" r:id="rId4"/>
    <p:sldId id="273" r:id="rId5"/>
    <p:sldId id="271" r:id="rId6"/>
    <p:sldId id="272" r:id="rId7"/>
    <p:sldId id="274" r:id="rId8"/>
    <p:sldId id="263" r:id="rId9"/>
    <p:sldId id="264" r:id="rId10"/>
    <p:sldId id="265" r:id="rId11"/>
    <p:sldId id="266" r:id="rId12"/>
    <p:sldId id="267" r:id="rId13"/>
    <p:sldId id="268" r:id="rId14"/>
    <p:sldId id="260" r:id="rId15"/>
    <p:sldId id="261" r:id="rId16"/>
    <p:sldId id="262" r:id="rId17"/>
    <p:sldId id="269" r:id="rId18"/>
    <p:sldId id="278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F160AF-D081-0144-90FB-5B2A3A466B2D}" v="611" dt="2022-08-08T15:27:40.162"/>
    <p1510:client id="{5C68C625-EEFA-16F2-EFD0-37993615300A}" v="439" dt="2022-08-07T19:52:43.040"/>
    <p1510:client id="{776B50A1-745B-94B7-0FA4-480C64571865}" v="112" dt="2022-08-07T20:31:47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>
        <p:scale>
          <a:sx n="105" d="100"/>
          <a:sy n="105" d="100"/>
        </p:scale>
        <p:origin x="6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sumi Roy" userId="S::mroy@unm.edu::3bc4b913-fe67-4b07-8ae4-11e5e31a6853" providerId="AD" clId="Web-{5C68C625-EEFA-16F2-EFD0-37993615300A}"/>
    <pc:docChg chg="modSld">
      <pc:chgData name="Mousumi Roy" userId="S::mroy@unm.edu::3bc4b913-fe67-4b07-8ae4-11e5e31a6853" providerId="AD" clId="Web-{5C68C625-EEFA-16F2-EFD0-37993615300A}" dt="2022-08-07T19:52:43.040" v="272" actId="1076"/>
      <pc:docMkLst>
        <pc:docMk/>
      </pc:docMkLst>
      <pc:sldChg chg="addSp delSp modSp">
        <pc:chgData name="Mousumi Roy" userId="S::mroy@unm.edu::3bc4b913-fe67-4b07-8ae4-11e5e31a6853" providerId="AD" clId="Web-{5C68C625-EEFA-16F2-EFD0-37993615300A}" dt="2022-08-07T19:18:51.750" v="26"/>
        <pc:sldMkLst>
          <pc:docMk/>
          <pc:sldMk cId="2492863491" sldId="265"/>
        </pc:sldMkLst>
        <pc:spChg chg="add del mod">
          <ac:chgData name="Mousumi Roy" userId="S::mroy@unm.edu::3bc4b913-fe67-4b07-8ae4-11e5e31a6853" providerId="AD" clId="Web-{5C68C625-EEFA-16F2-EFD0-37993615300A}" dt="2022-08-07T19:18:51.750" v="26"/>
          <ac:spMkLst>
            <pc:docMk/>
            <pc:sldMk cId="2492863491" sldId="265"/>
            <ac:spMk id="4" creationId="{7DA94DD6-E863-0E92-CA41-9A83BD563399}"/>
          </ac:spMkLst>
        </pc:spChg>
      </pc:sldChg>
      <pc:sldChg chg="addSp delSp modSp">
        <pc:chgData name="Mousumi Roy" userId="S::mroy@unm.edu::3bc4b913-fe67-4b07-8ae4-11e5e31a6853" providerId="AD" clId="Web-{5C68C625-EEFA-16F2-EFD0-37993615300A}" dt="2022-08-07T19:52:43.040" v="272" actId="1076"/>
        <pc:sldMkLst>
          <pc:docMk/>
          <pc:sldMk cId="3837381937" sldId="266"/>
        </pc:sldMkLst>
        <pc:spChg chg="mod">
          <ac:chgData name="Mousumi Roy" userId="S::mroy@unm.edu::3bc4b913-fe67-4b07-8ae4-11e5e31a6853" providerId="AD" clId="Web-{5C68C625-EEFA-16F2-EFD0-37993615300A}" dt="2022-08-07T19:40:44.042" v="244" actId="1076"/>
          <ac:spMkLst>
            <pc:docMk/>
            <pc:sldMk cId="3837381937" sldId="266"/>
            <ac:spMk id="3" creationId="{6D4B1E83-1322-7A48-BC79-CCF56CBA32A6}"/>
          </ac:spMkLst>
        </pc:spChg>
        <pc:spChg chg="add del mod">
          <ac:chgData name="Mousumi Roy" userId="S::mroy@unm.edu::3bc4b913-fe67-4b07-8ae4-11e5e31a6853" providerId="AD" clId="Web-{5C68C625-EEFA-16F2-EFD0-37993615300A}" dt="2022-08-07T19:10:15.733" v="23"/>
          <ac:spMkLst>
            <pc:docMk/>
            <pc:sldMk cId="3837381937" sldId="266"/>
            <ac:spMk id="4" creationId="{AE7FB4B4-B017-7F7D-7103-A7AFF47B36F1}"/>
          </ac:spMkLst>
        </pc:spChg>
        <pc:spChg chg="add mod">
          <ac:chgData name="Mousumi Roy" userId="S::mroy@unm.edu::3bc4b913-fe67-4b07-8ae4-11e5e31a6853" providerId="AD" clId="Web-{5C68C625-EEFA-16F2-EFD0-37993615300A}" dt="2022-08-07T19:52:42.681" v="271" actId="1076"/>
          <ac:spMkLst>
            <pc:docMk/>
            <pc:sldMk cId="3837381937" sldId="266"/>
            <ac:spMk id="5" creationId="{F8A2C8C2-4725-27AB-1D43-FA4D3EB053D6}"/>
          </ac:spMkLst>
        </pc:spChg>
        <pc:picChg chg="add mod ord modCrop">
          <ac:chgData name="Mousumi Roy" userId="S::mroy@unm.edu::3bc4b913-fe67-4b07-8ae4-11e5e31a6853" providerId="AD" clId="Web-{5C68C625-EEFA-16F2-EFD0-37993615300A}" dt="2022-08-07T19:52:43.040" v="272" actId="1076"/>
          <ac:picMkLst>
            <pc:docMk/>
            <pc:sldMk cId="3837381937" sldId="266"/>
            <ac:picMk id="6" creationId="{5C4B3CE6-9F88-18F6-F60F-B15E1B01EC38}"/>
          </ac:picMkLst>
        </pc:picChg>
      </pc:sldChg>
    </pc:docChg>
  </pc:docChgLst>
  <pc:docChgLst>
    <pc:chgData name="Guest User" userId="S::urn:spo:anon#f6e7a8cd8302fae89b6abf5ed743ff91c94efeb674db7313bccf29900988cb93::" providerId="AD" clId="Web-{E55F0D17-C29F-A9EC-BF66-9A030C3B85BF}"/>
    <pc:docChg chg="modSld">
      <pc:chgData name="Guest User" userId="S::urn:spo:anon#f6e7a8cd8302fae89b6abf5ed743ff91c94efeb674db7313bccf29900988cb93::" providerId="AD" clId="Web-{E55F0D17-C29F-A9EC-BF66-9A030C3B85BF}" dt="2022-08-05T22:37:03.580" v="71" actId="20577"/>
      <pc:docMkLst>
        <pc:docMk/>
      </pc:docMkLst>
      <pc:sldChg chg="addSp modSp">
        <pc:chgData name="Guest User" userId="S::urn:spo:anon#f6e7a8cd8302fae89b6abf5ed743ff91c94efeb674db7313bccf29900988cb93::" providerId="AD" clId="Web-{E55F0D17-C29F-A9EC-BF66-9A030C3B85BF}" dt="2022-08-05T22:37:03.580" v="71" actId="20577"/>
        <pc:sldMkLst>
          <pc:docMk/>
          <pc:sldMk cId="1457493264" sldId="268"/>
        </pc:sldMkLst>
        <pc:spChg chg="mod">
          <ac:chgData name="Guest User" userId="S::urn:spo:anon#f6e7a8cd8302fae89b6abf5ed743ff91c94efeb674db7313bccf29900988cb93::" providerId="AD" clId="Web-{E55F0D17-C29F-A9EC-BF66-9A030C3B85BF}" dt="2022-08-05T22:37:03.580" v="71" actId="20577"/>
          <ac:spMkLst>
            <pc:docMk/>
            <pc:sldMk cId="1457493264" sldId="268"/>
            <ac:spMk id="3" creationId="{6D4B1E83-1322-7A48-BC79-CCF56CBA32A6}"/>
          </ac:spMkLst>
        </pc:spChg>
        <pc:picChg chg="add mod">
          <ac:chgData name="Guest User" userId="S::urn:spo:anon#f6e7a8cd8302fae89b6abf5ed743ff91c94efeb674db7313bccf29900988cb93::" providerId="AD" clId="Web-{E55F0D17-C29F-A9EC-BF66-9A030C3B85BF}" dt="2022-08-05T22:32:34.363" v="6" actId="1076"/>
          <ac:picMkLst>
            <pc:docMk/>
            <pc:sldMk cId="1457493264" sldId="268"/>
            <ac:picMk id="4" creationId="{7B8EC1D5-42FE-48ED-3D39-F06CFF975E37}"/>
          </ac:picMkLst>
        </pc:picChg>
        <pc:picChg chg="add mod">
          <ac:chgData name="Guest User" userId="S::urn:spo:anon#f6e7a8cd8302fae89b6abf5ed743ff91c94efeb674db7313bccf29900988cb93::" providerId="AD" clId="Web-{E55F0D17-C29F-A9EC-BF66-9A030C3B85BF}" dt="2022-08-05T22:33:46.988" v="13" actId="1076"/>
          <ac:picMkLst>
            <pc:docMk/>
            <pc:sldMk cId="1457493264" sldId="268"/>
            <ac:picMk id="5" creationId="{B1FE07A8-E369-9396-C5FB-8B6F1D9966E8}"/>
          </ac:picMkLst>
        </pc:picChg>
      </pc:sldChg>
    </pc:docChg>
  </pc:docChgLst>
  <pc:docChgLst>
    <pc:chgData name="Lindsay Lowe Worthington" userId="S::lworthington@unm.edu::eb343341-760c-4ae4-9cb2-e1ba7ee615ba" providerId="AD" clId="Web-{0FA4F129-C1D1-442A-96E9-D8BC41B290C8}"/>
    <pc:docChg chg="addSld delSld modSld">
      <pc:chgData name="Lindsay Lowe Worthington" userId="S::lworthington@unm.edu::eb343341-760c-4ae4-9cb2-e1ba7ee615ba" providerId="AD" clId="Web-{0FA4F129-C1D1-442A-96E9-D8BC41B290C8}" dt="2022-08-05T18:55:03.028" v="239" actId="20577"/>
      <pc:docMkLst>
        <pc:docMk/>
      </pc:docMkLst>
      <pc:sldChg chg="modSp">
        <pc:chgData name="Lindsay Lowe Worthington" userId="S::lworthington@unm.edu::eb343341-760c-4ae4-9cb2-e1ba7ee615ba" providerId="AD" clId="Web-{0FA4F129-C1D1-442A-96E9-D8BC41B290C8}" dt="2022-08-05T18:52:42.405" v="107" actId="20577"/>
        <pc:sldMkLst>
          <pc:docMk/>
          <pc:sldMk cId="1367628712" sldId="261"/>
        </pc:sldMkLst>
        <pc:spChg chg="mod">
          <ac:chgData name="Lindsay Lowe Worthington" userId="S::lworthington@unm.edu::eb343341-760c-4ae4-9cb2-e1ba7ee615ba" providerId="AD" clId="Web-{0FA4F129-C1D1-442A-96E9-D8BC41B290C8}" dt="2022-08-05T18:52:42.405" v="107" actId="20577"/>
          <ac:spMkLst>
            <pc:docMk/>
            <pc:sldMk cId="1367628712" sldId="261"/>
            <ac:spMk id="3" creationId="{6D4B1E83-1322-7A48-BC79-CCF56CBA32A6}"/>
          </ac:spMkLst>
        </pc:spChg>
      </pc:sldChg>
      <pc:sldChg chg="modSp">
        <pc:chgData name="Lindsay Lowe Worthington" userId="S::lworthington@unm.edu::eb343341-760c-4ae4-9cb2-e1ba7ee615ba" providerId="AD" clId="Web-{0FA4F129-C1D1-442A-96E9-D8BC41B290C8}" dt="2022-08-05T18:55:03.028" v="239" actId="20577"/>
        <pc:sldMkLst>
          <pc:docMk/>
          <pc:sldMk cId="3147198875" sldId="262"/>
        </pc:sldMkLst>
        <pc:spChg chg="mod">
          <ac:chgData name="Lindsay Lowe Worthington" userId="S::lworthington@unm.edu::eb343341-760c-4ae4-9cb2-e1ba7ee615ba" providerId="AD" clId="Web-{0FA4F129-C1D1-442A-96E9-D8BC41B290C8}" dt="2022-08-05T18:55:03.028" v="239" actId="20577"/>
          <ac:spMkLst>
            <pc:docMk/>
            <pc:sldMk cId="3147198875" sldId="262"/>
            <ac:spMk id="3" creationId="{6D4B1E83-1322-7A48-BC79-CCF56CBA32A6}"/>
          </ac:spMkLst>
        </pc:spChg>
      </pc:sldChg>
      <pc:sldChg chg="addSp delSp modSp">
        <pc:chgData name="Lindsay Lowe Worthington" userId="S::lworthington@unm.edu::eb343341-760c-4ae4-9cb2-e1ba7ee615ba" providerId="AD" clId="Web-{0FA4F129-C1D1-442A-96E9-D8BC41B290C8}" dt="2022-08-05T18:51:43.140" v="40" actId="20577"/>
        <pc:sldMkLst>
          <pc:docMk/>
          <pc:sldMk cId="3561823596" sldId="264"/>
        </pc:sldMkLst>
        <pc:spChg chg="del">
          <ac:chgData name="Lindsay Lowe Worthington" userId="S::lworthington@unm.edu::eb343341-760c-4ae4-9cb2-e1ba7ee615ba" providerId="AD" clId="Web-{0FA4F129-C1D1-442A-96E9-D8BC41B290C8}" dt="2022-08-05T18:49:41.110" v="1"/>
          <ac:spMkLst>
            <pc:docMk/>
            <pc:sldMk cId="3561823596" sldId="264"/>
            <ac:spMk id="3" creationId="{6D4B1E83-1322-7A48-BC79-CCF56CBA32A6}"/>
          </ac:spMkLst>
        </pc:spChg>
        <pc:spChg chg="add mod">
          <ac:chgData name="Lindsay Lowe Worthington" userId="S::lworthington@unm.edu::eb343341-760c-4ae4-9cb2-e1ba7ee615ba" providerId="AD" clId="Web-{0FA4F129-C1D1-442A-96E9-D8BC41B290C8}" dt="2022-08-05T18:51:43.140" v="40" actId="20577"/>
          <ac:spMkLst>
            <pc:docMk/>
            <pc:sldMk cId="3561823596" sldId="264"/>
            <ac:spMk id="5" creationId="{822445BC-8BD6-0EA0-455F-625FA925CC31}"/>
          </ac:spMkLst>
        </pc:spChg>
        <pc:picChg chg="add mod">
          <ac:chgData name="Lindsay Lowe Worthington" userId="S::lworthington@unm.edu::eb343341-760c-4ae4-9cb2-e1ba7ee615ba" providerId="AD" clId="Web-{0FA4F129-C1D1-442A-96E9-D8BC41B290C8}" dt="2022-08-05T18:50:24.656" v="9" actId="1076"/>
          <ac:picMkLst>
            <pc:docMk/>
            <pc:sldMk cId="3561823596" sldId="264"/>
            <ac:picMk id="4" creationId="{692D080E-0536-6665-FA9E-18263184BAD7}"/>
          </ac:picMkLst>
        </pc:picChg>
      </pc:sldChg>
      <pc:sldChg chg="new del">
        <pc:chgData name="Lindsay Lowe Worthington" userId="S::lworthington@unm.edu::eb343341-760c-4ae4-9cb2-e1ba7ee615ba" providerId="AD" clId="Web-{0FA4F129-C1D1-442A-96E9-D8BC41B290C8}" dt="2022-08-05T18:50:30.484" v="10"/>
        <pc:sldMkLst>
          <pc:docMk/>
          <pc:sldMk cId="3048304843" sldId="270"/>
        </pc:sldMkLst>
      </pc:sldChg>
    </pc:docChg>
  </pc:docChgLst>
  <pc:docChgLst>
    <pc:chgData name="Eric Lindsey" userId="8ef123a4-9cf8-4026-8168-219387a08fc7" providerId="ADAL" clId="{25F160AF-D081-0144-90FB-5B2A3A466B2D}"/>
    <pc:docChg chg="undo custSel addSld delSld modSld sldOrd">
      <pc:chgData name="Eric Lindsey" userId="8ef123a4-9cf8-4026-8168-219387a08fc7" providerId="ADAL" clId="{25F160AF-D081-0144-90FB-5B2A3A466B2D}" dt="2022-08-08T15:28:16.642" v="2966" actId="1076"/>
      <pc:docMkLst>
        <pc:docMk/>
      </pc:docMkLst>
      <pc:sldChg chg="modSp mod">
        <pc:chgData name="Eric Lindsey" userId="8ef123a4-9cf8-4026-8168-219387a08fc7" providerId="ADAL" clId="{25F160AF-D081-0144-90FB-5B2A3A466B2D}" dt="2022-08-03T19:34:16.338" v="627" actId="1076"/>
        <pc:sldMkLst>
          <pc:docMk/>
          <pc:sldMk cId="3873158886" sldId="256"/>
        </pc:sldMkLst>
        <pc:spChg chg="mod">
          <ac:chgData name="Eric Lindsey" userId="8ef123a4-9cf8-4026-8168-219387a08fc7" providerId="ADAL" clId="{25F160AF-D081-0144-90FB-5B2A3A466B2D}" dt="2022-08-03T19:34:08.497" v="626" actId="1076"/>
          <ac:spMkLst>
            <pc:docMk/>
            <pc:sldMk cId="3873158886" sldId="256"/>
            <ac:spMk id="2" creationId="{CFD84CD4-1959-8549-B6C3-0EE4D9D2DC4D}"/>
          </ac:spMkLst>
        </pc:spChg>
        <pc:picChg chg="mod">
          <ac:chgData name="Eric Lindsey" userId="8ef123a4-9cf8-4026-8168-219387a08fc7" providerId="ADAL" clId="{25F160AF-D081-0144-90FB-5B2A3A466B2D}" dt="2022-08-03T19:34:16.338" v="627" actId="1076"/>
          <ac:picMkLst>
            <pc:docMk/>
            <pc:sldMk cId="3873158886" sldId="256"/>
            <ac:picMk id="17" creationId="{944CC6AF-205C-3EE2-4F04-223E114E20DA}"/>
          </ac:picMkLst>
        </pc:picChg>
      </pc:sldChg>
      <pc:sldChg chg="modSp add mod">
        <pc:chgData name="Eric Lindsey" userId="8ef123a4-9cf8-4026-8168-219387a08fc7" providerId="ADAL" clId="{25F160AF-D081-0144-90FB-5B2A3A466B2D}" dt="2022-08-07T18:10:57.157" v="2599" actId="20577"/>
        <pc:sldMkLst>
          <pc:docMk/>
          <pc:sldMk cId="897447639" sldId="260"/>
        </pc:sldMkLst>
        <pc:spChg chg="mod">
          <ac:chgData name="Eric Lindsey" userId="8ef123a4-9cf8-4026-8168-219387a08fc7" providerId="ADAL" clId="{25F160AF-D081-0144-90FB-5B2A3A466B2D}" dt="2022-08-07T18:10:57.157" v="2599" actId="20577"/>
          <ac:spMkLst>
            <pc:docMk/>
            <pc:sldMk cId="897447639" sldId="260"/>
            <ac:spMk id="3" creationId="{6D4B1E83-1322-7A48-BC79-CCF56CBA32A6}"/>
          </ac:spMkLst>
        </pc:spChg>
      </pc:sldChg>
      <pc:sldChg chg="del">
        <pc:chgData name="Eric Lindsey" userId="8ef123a4-9cf8-4026-8168-219387a08fc7" providerId="ADAL" clId="{25F160AF-D081-0144-90FB-5B2A3A466B2D}" dt="2022-08-07T17:15:59.389" v="645" actId="2696"/>
        <pc:sldMkLst>
          <pc:docMk/>
          <pc:sldMk cId="4005056085" sldId="260"/>
        </pc:sldMkLst>
      </pc:sldChg>
      <pc:sldChg chg="del">
        <pc:chgData name="Eric Lindsey" userId="8ef123a4-9cf8-4026-8168-219387a08fc7" providerId="ADAL" clId="{25F160AF-D081-0144-90FB-5B2A3A466B2D}" dt="2022-08-07T17:15:59.389" v="645" actId="2696"/>
        <pc:sldMkLst>
          <pc:docMk/>
          <pc:sldMk cId="1367628712" sldId="261"/>
        </pc:sldMkLst>
      </pc:sldChg>
      <pc:sldChg chg="add">
        <pc:chgData name="Eric Lindsey" userId="8ef123a4-9cf8-4026-8168-219387a08fc7" providerId="ADAL" clId="{25F160AF-D081-0144-90FB-5B2A3A466B2D}" dt="2022-08-07T17:16:02.827" v="646"/>
        <pc:sldMkLst>
          <pc:docMk/>
          <pc:sldMk cId="1513778651" sldId="261"/>
        </pc:sldMkLst>
      </pc:sldChg>
      <pc:sldChg chg="modSp add mod">
        <pc:chgData name="Eric Lindsey" userId="8ef123a4-9cf8-4026-8168-219387a08fc7" providerId="ADAL" clId="{25F160AF-D081-0144-90FB-5B2A3A466B2D}" dt="2022-08-07T18:11:22.907" v="2600" actId="20577"/>
        <pc:sldMkLst>
          <pc:docMk/>
          <pc:sldMk cId="2549719330" sldId="262"/>
        </pc:sldMkLst>
        <pc:spChg chg="mod">
          <ac:chgData name="Eric Lindsey" userId="8ef123a4-9cf8-4026-8168-219387a08fc7" providerId="ADAL" clId="{25F160AF-D081-0144-90FB-5B2A3A466B2D}" dt="2022-08-07T18:11:22.907" v="2600" actId="20577"/>
          <ac:spMkLst>
            <pc:docMk/>
            <pc:sldMk cId="2549719330" sldId="262"/>
            <ac:spMk id="3" creationId="{6D4B1E83-1322-7A48-BC79-CCF56CBA32A6}"/>
          </ac:spMkLst>
        </pc:spChg>
      </pc:sldChg>
      <pc:sldChg chg="modSp del mod">
        <pc:chgData name="Eric Lindsey" userId="8ef123a4-9cf8-4026-8168-219387a08fc7" providerId="ADAL" clId="{25F160AF-D081-0144-90FB-5B2A3A466B2D}" dt="2022-08-07T17:15:59.389" v="645" actId="2696"/>
        <pc:sldMkLst>
          <pc:docMk/>
          <pc:sldMk cId="3147198875" sldId="262"/>
        </pc:sldMkLst>
        <pc:spChg chg="mod">
          <ac:chgData name="Eric Lindsey" userId="8ef123a4-9cf8-4026-8168-219387a08fc7" providerId="ADAL" clId="{25F160AF-D081-0144-90FB-5B2A3A466B2D}" dt="2022-08-02T22:38:29.607" v="616" actId="20577"/>
          <ac:spMkLst>
            <pc:docMk/>
            <pc:sldMk cId="3147198875" sldId="262"/>
            <ac:spMk id="3" creationId="{6D4B1E83-1322-7A48-BC79-CCF56CBA32A6}"/>
          </ac:spMkLst>
        </pc:spChg>
      </pc:sldChg>
      <pc:sldChg chg="modSp mod ord">
        <pc:chgData name="Eric Lindsey" userId="8ef123a4-9cf8-4026-8168-219387a08fc7" providerId="ADAL" clId="{25F160AF-D081-0144-90FB-5B2A3A466B2D}" dt="2022-08-07T18:10:05.317" v="2577" actId="20578"/>
        <pc:sldMkLst>
          <pc:docMk/>
          <pc:sldMk cId="2693539830" sldId="263"/>
        </pc:sldMkLst>
        <pc:spChg chg="mod">
          <ac:chgData name="Eric Lindsey" userId="8ef123a4-9cf8-4026-8168-219387a08fc7" providerId="ADAL" clId="{25F160AF-D081-0144-90FB-5B2A3A466B2D}" dt="2022-08-07T17:08:55.940" v="644" actId="20577"/>
          <ac:spMkLst>
            <pc:docMk/>
            <pc:sldMk cId="2693539830" sldId="263"/>
            <ac:spMk id="3" creationId="{6D4B1E83-1322-7A48-BC79-CCF56CBA32A6}"/>
          </ac:spMkLst>
        </pc:spChg>
      </pc:sldChg>
      <pc:sldChg chg="ord">
        <pc:chgData name="Eric Lindsey" userId="8ef123a4-9cf8-4026-8168-219387a08fc7" providerId="ADAL" clId="{25F160AF-D081-0144-90FB-5B2A3A466B2D}" dt="2022-08-07T18:10:05.317" v="2577" actId="20578"/>
        <pc:sldMkLst>
          <pc:docMk/>
          <pc:sldMk cId="3561823596" sldId="264"/>
        </pc:sldMkLst>
      </pc:sldChg>
      <pc:sldChg chg="addSp modSp mod ord">
        <pc:chgData name="Eric Lindsey" userId="8ef123a4-9cf8-4026-8168-219387a08fc7" providerId="ADAL" clId="{25F160AF-D081-0144-90FB-5B2A3A466B2D}" dt="2022-08-08T15:21:58.139" v="2822" actId="1076"/>
        <pc:sldMkLst>
          <pc:docMk/>
          <pc:sldMk cId="2492863491" sldId="265"/>
        </pc:sldMkLst>
        <pc:spChg chg="mod">
          <ac:chgData name="Eric Lindsey" userId="8ef123a4-9cf8-4026-8168-219387a08fc7" providerId="ADAL" clId="{25F160AF-D081-0144-90FB-5B2A3A466B2D}" dt="2022-08-08T15:20:14.418" v="2788" actId="1076"/>
          <ac:spMkLst>
            <pc:docMk/>
            <pc:sldMk cId="2492863491" sldId="265"/>
            <ac:spMk id="2" creationId="{BDA5F178-074D-E04C-A2D2-D615DC355A94}"/>
          </ac:spMkLst>
        </pc:spChg>
        <pc:spChg chg="mod">
          <ac:chgData name="Eric Lindsey" userId="8ef123a4-9cf8-4026-8168-219387a08fc7" providerId="ADAL" clId="{25F160AF-D081-0144-90FB-5B2A3A466B2D}" dt="2022-08-08T15:18:45.126" v="2781" actId="20577"/>
          <ac:spMkLst>
            <pc:docMk/>
            <pc:sldMk cId="2492863491" sldId="265"/>
            <ac:spMk id="3" creationId="{6D4B1E83-1322-7A48-BC79-CCF56CBA32A6}"/>
          </ac:spMkLst>
        </pc:spChg>
        <pc:spChg chg="add mod">
          <ac:chgData name="Eric Lindsey" userId="8ef123a4-9cf8-4026-8168-219387a08fc7" providerId="ADAL" clId="{25F160AF-D081-0144-90FB-5B2A3A466B2D}" dt="2022-08-08T15:21:58.139" v="2822" actId="1076"/>
          <ac:spMkLst>
            <pc:docMk/>
            <pc:sldMk cId="2492863491" sldId="265"/>
            <ac:spMk id="4" creationId="{E9DD6261-58B5-EC40-B2ED-3C75C4C44232}"/>
          </ac:spMkLst>
        </pc:spChg>
        <pc:picChg chg="add mod">
          <ac:chgData name="Eric Lindsey" userId="8ef123a4-9cf8-4026-8168-219387a08fc7" providerId="ADAL" clId="{25F160AF-D081-0144-90FB-5B2A3A466B2D}" dt="2022-08-08T15:20:11.076" v="2787" actId="1076"/>
          <ac:picMkLst>
            <pc:docMk/>
            <pc:sldMk cId="2492863491" sldId="265"/>
            <ac:picMk id="1026" creationId="{C5432658-6CFF-691B-6F92-2C835F54EFA2}"/>
          </ac:picMkLst>
        </pc:picChg>
        <pc:picChg chg="add mod">
          <ac:chgData name="Eric Lindsey" userId="8ef123a4-9cf8-4026-8168-219387a08fc7" providerId="ADAL" clId="{25F160AF-D081-0144-90FB-5B2A3A466B2D}" dt="2022-08-08T15:20:05.937" v="2786" actId="732"/>
          <ac:picMkLst>
            <pc:docMk/>
            <pc:sldMk cId="2492863491" sldId="265"/>
            <ac:picMk id="1028" creationId="{F995CB69-29C1-E246-D088-9D796C5A7D48}"/>
          </ac:picMkLst>
        </pc:picChg>
      </pc:sldChg>
      <pc:sldChg chg="ord">
        <pc:chgData name="Eric Lindsey" userId="8ef123a4-9cf8-4026-8168-219387a08fc7" providerId="ADAL" clId="{25F160AF-D081-0144-90FB-5B2A3A466B2D}" dt="2022-08-07T18:10:05.317" v="2577" actId="20578"/>
        <pc:sldMkLst>
          <pc:docMk/>
          <pc:sldMk cId="3837381937" sldId="266"/>
        </pc:sldMkLst>
      </pc:sldChg>
      <pc:sldChg chg="ord">
        <pc:chgData name="Eric Lindsey" userId="8ef123a4-9cf8-4026-8168-219387a08fc7" providerId="ADAL" clId="{25F160AF-D081-0144-90FB-5B2A3A466B2D}" dt="2022-08-07T18:10:05.317" v="2577" actId="20578"/>
        <pc:sldMkLst>
          <pc:docMk/>
          <pc:sldMk cId="2740784766" sldId="267"/>
        </pc:sldMkLst>
      </pc:sldChg>
      <pc:sldChg chg="ord">
        <pc:chgData name="Eric Lindsey" userId="8ef123a4-9cf8-4026-8168-219387a08fc7" providerId="ADAL" clId="{25F160AF-D081-0144-90FB-5B2A3A466B2D}" dt="2022-08-07T18:10:05.317" v="2577" actId="20578"/>
        <pc:sldMkLst>
          <pc:docMk/>
          <pc:sldMk cId="1457493264" sldId="268"/>
        </pc:sldMkLst>
      </pc:sldChg>
      <pc:sldChg chg="modSp add del mod">
        <pc:chgData name="Eric Lindsey" userId="8ef123a4-9cf8-4026-8168-219387a08fc7" providerId="ADAL" clId="{25F160AF-D081-0144-90FB-5B2A3A466B2D}" dt="2022-08-07T17:16:14.030" v="647" actId="2696"/>
        <pc:sldMkLst>
          <pc:docMk/>
          <pc:sldMk cId="2970187469" sldId="269"/>
        </pc:sldMkLst>
        <pc:spChg chg="mod">
          <ac:chgData name="Eric Lindsey" userId="8ef123a4-9cf8-4026-8168-219387a08fc7" providerId="ADAL" clId="{25F160AF-D081-0144-90FB-5B2A3A466B2D}" dt="2022-08-02T22:34:52.075" v="11" actId="20577"/>
          <ac:spMkLst>
            <pc:docMk/>
            <pc:sldMk cId="2970187469" sldId="269"/>
            <ac:spMk id="2" creationId="{BDA5F178-074D-E04C-A2D2-D615DC355A94}"/>
          </ac:spMkLst>
        </pc:spChg>
        <pc:spChg chg="mod">
          <ac:chgData name="Eric Lindsey" userId="8ef123a4-9cf8-4026-8168-219387a08fc7" providerId="ADAL" clId="{25F160AF-D081-0144-90FB-5B2A3A466B2D}" dt="2022-08-02T22:38:39.271" v="617" actId="20577"/>
          <ac:spMkLst>
            <pc:docMk/>
            <pc:sldMk cId="2970187469" sldId="269"/>
            <ac:spMk id="3" creationId="{6D4B1E83-1322-7A48-BC79-CCF56CBA32A6}"/>
          </ac:spMkLst>
        </pc:spChg>
      </pc:sldChg>
      <pc:sldChg chg="modSp add mod">
        <pc:chgData name="Eric Lindsey" userId="8ef123a4-9cf8-4026-8168-219387a08fc7" providerId="ADAL" clId="{25F160AF-D081-0144-90FB-5B2A3A466B2D}" dt="2022-08-07T17:16:53.488" v="713" actId="20577"/>
        <pc:sldMkLst>
          <pc:docMk/>
          <pc:sldMk cId="3312459936" sldId="269"/>
        </pc:sldMkLst>
        <pc:spChg chg="mod">
          <ac:chgData name="Eric Lindsey" userId="8ef123a4-9cf8-4026-8168-219387a08fc7" providerId="ADAL" clId="{25F160AF-D081-0144-90FB-5B2A3A466B2D}" dt="2022-08-07T17:16:53.488" v="713" actId="20577"/>
          <ac:spMkLst>
            <pc:docMk/>
            <pc:sldMk cId="3312459936" sldId="269"/>
            <ac:spMk id="3" creationId="{6D4B1E83-1322-7A48-BC79-CCF56CBA32A6}"/>
          </ac:spMkLst>
        </pc:spChg>
      </pc:sldChg>
      <pc:sldChg chg="add del">
        <pc:chgData name="Eric Lindsey" userId="8ef123a4-9cf8-4026-8168-219387a08fc7" providerId="ADAL" clId="{25F160AF-D081-0144-90FB-5B2A3A466B2D}" dt="2022-08-03T19:56:29.154" v="629" actId="2696"/>
        <pc:sldMkLst>
          <pc:docMk/>
          <pc:sldMk cId="1298373834" sldId="270"/>
        </pc:sldMkLst>
      </pc:sldChg>
      <pc:sldChg chg="addSp modSp new mod">
        <pc:chgData name="Eric Lindsey" userId="8ef123a4-9cf8-4026-8168-219387a08fc7" providerId="ADAL" clId="{25F160AF-D081-0144-90FB-5B2A3A466B2D}" dt="2022-08-08T15:28:16.642" v="2966" actId="1076"/>
        <pc:sldMkLst>
          <pc:docMk/>
          <pc:sldMk cId="3822737311" sldId="270"/>
        </pc:sldMkLst>
        <pc:spChg chg="mod">
          <ac:chgData name="Eric Lindsey" userId="8ef123a4-9cf8-4026-8168-219387a08fc7" providerId="ADAL" clId="{25F160AF-D081-0144-90FB-5B2A3A466B2D}" dt="2022-08-08T15:23:20.607" v="2841" actId="1076"/>
          <ac:spMkLst>
            <pc:docMk/>
            <pc:sldMk cId="3822737311" sldId="270"/>
            <ac:spMk id="2" creationId="{90D7617F-BEBE-04AD-8B04-BF47ECF4CFC3}"/>
          </ac:spMkLst>
        </pc:spChg>
        <pc:spChg chg="mod">
          <ac:chgData name="Eric Lindsey" userId="8ef123a4-9cf8-4026-8168-219387a08fc7" providerId="ADAL" clId="{25F160AF-D081-0144-90FB-5B2A3A466B2D}" dt="2022-08-07T17:17:47.040" v="807" actId="20577"/>
          <ac:spMkLst>
            <pc:docMk/>
            <pc:sldMk cId="3822737311" sldId="270"/>
            <ac:spMk id="3" creationId="{DA3DCD47-7D65-E787-1265-FB04B0F9C8A0}"/>
          </ac:spMkLst>
        </pc:spChg>
        <pc:spChg chg="add">
          <ac:chgData name="Eric Lindsey" userId="8ef123a4-9cf8-4026-8168-219387a08fc7" providerId="ADAL" clId="{25F160AF-D081-0144-90FB-5B2A3A466B2D}" dt="2022-08-08T15:23:06.440" v="2823" actId="11529"/>
          <ac:spMkLst>
            <pc:docMk/>
            <pc:sldMk cId="3822737311" sldId="270"/>
            <ac:spMk id="4" creationId="{5B6D3584-B40E-AD5E-E1D5-97E6CEBB554D}"/>
          </ac:spMkLst>
        </pc:spChg>
        <pc:spChg chg="add mod">
          <ac:chgData name="Eric Lindsey" userId="8ef123a4-9cf8-4026-8168-219387a08fc7" providerId="ADAL" clId="{25F160AF-D081-0144-90FB-5B2A3A466B2D}" dt="2022-08-08T15:23:39.472" v="2851" actId="1076"/>
          <ac:spMkLst>
            <pc:docMk/>
            <pc:sldMk cId="3822737311" sldId="270"/>
            <ac:spMk id="5" creationId="{B3FD2C0E-4A0B-468C-3D2F-69D18455F7D4}"/>
          </ac:spMkLst>
        </pc:spChg>
        <pc:spChg chg="add mod">
          <ac:chgData name="Eric Lindsey" userId="8ef123a4-9cf8-4026-8168-219387a08fc7" providerId="ADAL" clId="{25F160AF-D081-0144-90FB-5B2A3A466B2D}" dt="2022-08-08T15:27:56.904" v="2954" actId="20577"/>
          <ac:spMkLst>
            <pc:docMk/>
            <pc:sldMk cId="3822737311" sldId="270"/>
            <ac:spMk id="6" creationId="{667A9AF2-C2E6-ED7D-3E62-A086ECB36DD0}"/>
          </ac:spMkLst>
        </pc:spChg>
        <pc:spChg chg="add mod">
          <ac:chgData name="Eric Lindsey" userId="8ef123a4-9cf8-4026-8168-219387a08fc7" providerId="ADAL" clId="{25F160AF-D081-0144-90FB-5B2A3A466B2D}" dt="2022-08-08T15:28:16.642" v="2966" actId="1076"/>
          <ac:spMkLst>
            <pc:docMk/>
            <pc:sldMk cId="3822737311" sldId="270"/>
            <ac:spMk id="7" creationId="{244B619A-2BFD-0101-CAA7-D0B3B191C4B2}"/>
          </ac:spMkLst>
        </pc:spChg>
        <pc:spChg chg="add mod">
          <ac:chgData name="Eric Lindsey" userId="8ef123a4-9cf8-4026-8168-219387a08fc7" providerId="ADAL" clId="{25F160AF-D081-0144-90FB-5B2A3A466B2D}" dt="2022-08-08T15:28:10.161" v="2965" actId="1076"/>
          <ac:spMkLst>
            <pc:docMk/>
            <pc:sldMk cId="3822737311" sldId="270"/>
            <ac:spMk id="8" creationId="{625A4EE7-1DF0-BF71-C493-38E6D00B8526}"/>
          </ac:spMkLst>
        </pc:spChg>
        <pc:spChg chg="add mod">
          <ac:chgData name="Eric Lindsey" userId="8ef123a4-9cf8-4026-8168-219387a08fc7" providerId="ADAL" clId="{25F160AF-D081-0144-90FB-5B2A3A466B2D}" dt="2022-08-08T15:24:53.412" v="2930" actId="20577"/>
          <ac:spMkLst>
            <pc:docMk/>
            <pc:sldMk cId="3822737311" sldId="270"/>
            <ac:spMk id="9" creationId="{7CE9670E-6881-E4AD-26F4-12ECE81A83BE}"/>
          </ac:spMkLst>
        </pc:spChg>
      </pc:sldChg>
      <pc:sldChg chg="add">
        <pc:chgData name="Eric Lindsey" userId="8ef123a4-9cf8-4026-8168-219387a08fc7" providerId="ADAL" clId="{25F160AF-D081-0144-90FB-5B2A3A466B2D}" dt="2022-08-07T18:12:43.765" v="2610"/>
        <pc:sldMkLst>
          <pc:docMk/>
          <pc:sldMk cId="596073456" sldId="271"/>
        </pc:sldMkLst>
      </pc:sldChg>
      <pc:sldChg chg="addSp delSp modSp new del mod">
        <pc:chgData name="Eric Lindsey" userId="8ef123a4-9cf8-4026-8168-219387a08fc7" providerId="ADAL" clId="{25F160AF-D081-0144-90FB-5B2A3A466B2D}" dt="2022-08-07T18:12:39.558" v="2609" actId="2696"/>
        <pc:sldMkLst>
          <pc:docMk/>
          <pc:sldMk cId="2820120998" sldId="271"/>
        </pc:sldMkLst>
        <pc:spChg chg="del">
          <ac:chgData name="Eric Lindsey" userId="8ef123a4-9cf8-4026-8168-219387a08fc7" providerId="ADAL" clId="{25F160AF-D081-0144-90FB-5B2A3A466B2D}" dt="2022-08-07T17:19:27.937" v="813" actId="478"/>
          <ac:spMkLst>
            <pc:docMk/>
            <pc:sldMk cId="2820120998" sldId="271"/>
            <ac:spMk id="2" creationId="{121120B3-1AC8-42AE-E558-08F41713CCDD}"/>
          </ac:spMkLst>
        </pc:spChg>
        <pc:spChg chg="del">
          <ac:chgData name="Eric Lindsey" userId="8ef123a4-9cf8-4026-8168-219387a08fc7" providerId="ADAL" clId="{25F160AF-D081-0144-90FB-5B2A3A466B2D}" dt="2022-08-07T17:19:05.628" v="809" actId="478"/>
          <ac:spMkLst>
            <pc:docMk/>
            <pc:sldMk cId="2820120998" sldId="271"/>
            <ac:spMk id="3" creationId="{0A3EEDF5-678F-E3A2-9D1C-84151E41B56A}"/>
          </ac:spMkLst>
        </pc:spChg>
        <pc:spChg chg="add mod">
          <ac:chgData name="Eric Lindsey" userId="8ef123a4-9cf8-4026-8168-219387a08fc7" providerId="ADAL" clId="{25F160AF-D081-0144-90FB-5B2A3A466B2D}" dt="2022-08-07T17:49:00.476" v="2111" actId="20577"/>
          <ac:spMkLst>
            <pc:docMk/>
            <pc:sldMk cId="2820120998" sldId="271"/>
            <ac:spMk id="9" creationId="{738AA339-B2EE-D5FD-B920-AC2C39E69B39}"/>
          </ac:spMkLst>
        </pc:spChg>
        <pc:picChg chg="add mod">
          <ac:chgData name="Eric Lindsey" userId="8ef123a4-9cf8-4026-8168-219387a08fc7" providerId="ADAL" clId="{25F160AF-D081-0144-90FB-5B2A3A466B2D}" dt="2022-08-07T17:19:10.458" v="811" actId="1076"/>
          <ac:picMkLst>
            <pc:docMk/>
            <pc:sldMk cId="2820120998" sldId="271"/>
            <ac:picMk id="4" creationId="{C7FAA220-F825-9AA8-C425-F2C9FEAF8DC3}"/>
          </ac:picMkLst>
        </pc:picChg>
        <pc:picChg chg="add mod">
          <ac:chgData name="Eric Lindsey" userId="8ef123a4-9cf8-4026-8168-219387a08fc7" providerId="ADAL" clId="{25F160AF-D081-0144-90FB-5B2A3A466B2D}" dt="2022-08-07T17:19:10.458" v="811" actId="1076"/>
          <ac:picMkLst>
            <pc:docMk/>
            <pc:sldMk cId="2820120998" sldId="271"/>
            <ac:picMk id="5" creationId="{01BC4E56-9F78-73A9-B13F-557E016608F4}"/>
          </ac:picMkLst>
        </pc:picChg>
        <pc:picChg chg="add mod">
          <ac:chgData name="Eric Lindsey" userId="8ef123a4-9cf8-4026-8168-219387a08fc7" providerId="ADAL" clId="{25F160AF-D081-0144-90FB-5B2A3A466B2D}" dt="2022-08-07T17:19:10.458" v="811" actId="1076"/>
          <ac:picMkLst>
            <pc:docMk/>
            <pc:sldMk cId="2820120998" sldId="271"/>
            <ac:picMk id="6" creationId="{FA1FB168-9813-CC4D-15C1-9832036F1F8D}"/>
          </ac:picMkLst>
        </pc:picChg>
        <pc:picChg chg="add mod">
          <ac:chgData name="Eric Lindsey" userId="8ef123a4-9cf8-4026-8168-219387a08fc7" providerId="ADAL" clId="{25F160AF-D081-0144-90FB-5B2A3A466B2D}" dt="2022-08-07T17:19:10.458" v="811" actId="1076"/>
          <ac:picMkLst>
            <pc:docMk/>
            <pc:sldMk cId="2820120998" sldId="271"/>
            <ac:picMk id="7" creationId="{577F41AC-D24E-1EE5-333E-786FA74B1BB2}"/>
          </ac:picMkLst>
        </pc:picChg>
        <pc:picChg chg="add mod">
          <ac:chgData name="Eric Lindsey" userId="8ef123a4-9cf8-4026-8168-219387a08fc7" providerId="ADAL" clId="{25F160AF-D081-0144-90FB-5B2A3A466B2D}" dt="2022-08-07T17:19:10.458" v="811" actId="1076"/>
          <ac:picMkLst>
            <pc:docMk/>
            <pc:sldMk cId="2820120998" sldId="271"/>
            <ac:picMk id="8" creationId="{5F3D175D-268F-5385-8392-D7CBE1146395}"/>
          </ac:picMkLst>
        </pc:picChg>
        <pc:picChg chg="add mod">
          <ac:chgData name="Eric Lindsey" userId="8ef123a4-9cf8-4026-8168-219387a08fc7" providerId="ADAL" clId="{25F160AF-D081-0144-90FB-5B2A3A466B2D}" dt="2022-08-07T17:19:45.273" v="827" actId="1076"/>
          <ac:picMkLst>
            <pc:docMk/>
            <pc:sldMk cId="2820120998" sldId="271"/>
            <ac:picMk id="10" creationId="{048EAEA2-DF11-CC99-9692-B24062A84234}"/>
          </ac:picMkLst>
        </pc:picChg>
      </pc:sldChg>
      <pc:sldChg chg="add">
        <pc:chgData name="Eric Lindsey" userId="8ef123a4-9cf8-4026-8168-219387a08fc7" providerId="ADAL" clId="{25F160AF-D081-0144-90FB-5B2A3A466B2D}" dt="2022-08-07T18:12:43.765" v="2610"/>
        <pc:sldMkLst>
          <pc:docMk/>
          <pc:sldMk cId="3000095542" sldId="272"/>
        </pc:sldMkLst>
      </pc:sldChg>
      <pc:sldChg chg="addSp delSp modSp new del mod modAnim">
        <pc:chgData name="Eric Lindsey" userId="8ef123a4-9cf8-4026-8168-219387a08fc7" providerId="ADAL" clId="{25F160AF-D081-0144-90FB-5B2A3A466B2D}" dt="2022-08-07T18:12:39.558" v="2609" actId="2696"/>
        <pc:sldMkLst>
          <pc:docMk/>
          <pc:sldMk cId="4284021165" sldId="272"/>
        </pc:sldMkLst>
        <pc:spChg chg="del">
          <ac:chgData name="Eric Lindsey" userId="8ef123a4-9cf8-4026-8168-219387a08fc7" providerId="ADAL" clId="{25F160AF-D081-0144-90FB-5B2A3A466B2D}" dt="2022-08-07T17:20:14.086" v="830" actId="478"/>
          <ac:spMkLst>
            <pc:docMk/>
            <pc:sldMk cId="4284021165" sldId="272"/>
            <ac:spMk id="2" creationId="{239F4A77-F5AD-BE4C-66C6-27B904EAD374}"/>
          </ac:spMkLst>
        </pc:spChg>
        <pc:spChg chg="del">
          <ac:chgData name="Eric Lindsey" userId="8ef123a4-9cf8-4026-8168-219387a08fc7" providerId="ADAL" clId="{25F160AF-D081-0144-90FB-5B2A3A466B2D}" dt="2022-08-07T17:20:12.050" v="829" actId="478"/>
          <ac:spMkLst>
            <pc:docMk/>
            <pc:sldMk cId="4284021165" sldId="272"/>
            <ac:spMk id="3" creationId="{845EEBEE-9894-EF22-577C-09CE0A0CD74C}"/>
          </ac:spMkLst>
        </pc:spChg>
        <pc:spChg chg="add mod">
          <ac:chgData name="Eric Lindsey" userId="8ef123a4-9cf8-4026-8168-219387a08fc7" providerId="ADAL" clId="{25F160AF-D081-0144-90FB-5B2A3A466B2D}" dt="2022-08-07T17:21:57.359" v="939" actId="1076"/>
          <ac:spMkLst>
            <pc:docMk/>
            <pc:sldMk cId="4284021165" sldId="272"/>
            <ac:spMk id="6" creationId="{6B8E9CBF-C74D-DB55-4DBB-271765C8010A}"/>
          </ac:spMkLst>
        </pc:spChg>
        <pc:spChg chg="add mod">
          <ac:chgData name="Eric Lindsey" userId="8ef123a4-9cf8-4026-8168-219387a08fc7" providerId="ADAL" clId="{25F160AF-D081-0144-90FB-5B2A3A466B2D}" dt="2022-08-07T17:21:07.751" v="851"/>
          <ac:spMkLst>
            <pc:docMk/>
            <pc:sldMk cId="4284021165" sldId="272"/>
            <ac:spMk id="7" creationId="{1B472036-92A1-A2B4-A211-0BF94A6546FB}"/>
          </ac:spMkLst>
        </pc:spChg>
        <pc:spChg chg="add mod">
          <ac:chgData name="Eric Lindsey" userId="8ef123a4-9cf8-4026-8168-219387a08fc7" providerId="ADAL" clId="{25F160AF-D081-0144-90FB-5B2A3A466B2D}" dt="2022-08-07T17:22:26.463" v="945" actId="1076"/>
          <ac:spMkLst>
            <pc:docMk/>
            <pc:sldMk cId="4284021165" sldId="272"/>
            <ac:spMk id="9" creationId="{E1FD6AB2-0260-9D3B-8698-F0676D916C51}"/>
          </ac:spMkLst>
        </pc:spChg>
        <pc:picChg chg="add mod">
          <ac:chgData name="Eric Lindsey" userId="8ef123a4-9cf8-4026-8168-219387a08fc7" providerId="ADAL" clId="{25F160AF-D081-0144-90FB-5B2A3A466B2D}" dt="2022-08-07T17:22:06.157" v="940" actId="1076"/>
          <ac:picMkLst>
            <pc:docMk/>
            <pc:sldMk cId="4284021165" sldId="272"/>
            <ac:picMk id="4" creationId="{C567454C-D2D2-89F6-D325-872D66548C59}"/>
          </ac:picMkLst>
        </pc:picChg>
        <pc:picChg chg="add mod">
          <ac:chgData name="Eric Lindsey" userId="8ef123a4-9cf8-4026-8168-219387a08fc7" providerId="ADAL" clId="{25F160AF-D081-0144-90FB-5B2A3A466B2D}" dt="2022-08-07T17:22:06.157" v="940" actId="1076"/>
          <ac:picMkLst>
            <pc:docMk/>
            <pc:sldMk cId="4284021165" sldId="272"/>
            <ac:picMk id="5" creationId="{60CEC826-77CC-412C-1BF6-5406B749C077}"/>
          </ac:picMkLst>
        </pc:picChg>
      </pc:sldChg>
      <pc:sldChg chg="add">
        <pc:chgData name="Eric Lindsey" userId="8ef123a4-9cf8-4026-8168-219387a08fc7" providerId="ADAL" clId="{25F160AF-D081-0144-90FB-5B2A3A466B2D}" dt="2022-08-07T18:12:43.765" v="2610"/>
        <pc:sldMkLst>
          <pc:docMk/>
          <pc:sldMk cId="3052125350" sldId="273"/>
        </pc:sldMkLst>
      </pc:sldChg>
      <pc:sldChg chg="addSp delSp modSp new del mod">
        <pc:chgData name="Eric Lindsey" userId="8ef123a4-9cf8-4026-8168-219387a08fc7" providerId="ADAL" clId="{25F160AF-D081-0144-90FB-5B2A3A466B2D}" dt="2022-08-07T18:12:39.558" v="2609" actId="2696"/>
        <pc:sldMkLst>
          <pc:docMk/>
          <pc:sldMk cId="3467276725" sldId="273"/>
        </pc:sldMkLst>
        <pc:spChg chg="mod">
          <ac:chgData name="Eric Lindsey" userId="8ef123a4-9cf8-4026-8168-219387a08fc7" providerId="ADAL" clId="{25F160AF-D081-0144-90FB-5B2A3A466B2D}" dt="2022-08-07T18:12:03.627" v="2601" actId="255"/>
          <ac:spMkLst>
            <pc:docMk/>
            <pc:sldMk cId="3467276725" sldId="273"/>
            <ac:spMk id="2" creationId="{C0A3B6C7-A11E-6206-B474-E187F6A556C4}"/>
          </ac:spMkLst>
        </pc:spChg>
        <pc:spChg chg="mod">
          <ac:chgData name="Eric Lindsey" userId="8ef123a4-9cf8-4026-8168-219387a08fc7" providerId="ADAL" clId="{25F160AF-D081-0144-90FB-5B2A3A466B2D}" dt="2022-08-07T18:12:17.836" v="2608" actId="5793"/>
          <ac:spMkLst>
            <pc:docMk/>
            <pc:sldMk cId="3467276725" sldId="273"/>
            <ac:spMk id="3" creationId="{C963ADC7-F502-8C26-CB4A-A7B6CD0569A7}"/>
          </ac:spMkLst>
        </pc:spChg>
        <pc:picChg chg="add del mod">
          <ac:chgData name="Eric Lindsey" userId="8ef123a4-9cf8-4026-8168-219387a08fc7" providerId="ADAL" clId="{25F160AF-D081-0144-90FB-5B2A3A466B2D}" dt="2022-08-07T17:44:49.170" v="1736" actId="478"/>
          <ac:picMkLst>
            <pc:docMk/>
            <pc:sldMk cId="3467276725" sldId="273"/>
            <ac:picMk id="2050" creationId="{D1E90A5F-287C-E7F8-5DF6-C05F0C8F100A}"/>
          </ac:picMkLst>
        </pc:picChg>
        <pc:picChg chg="add mod">
          <ac:chgData name="Eric Lindsey" userId="8ef123a4-9cf8-4026-8168-219387a08fc7" providerId="ADAL" clId="{25F160AF-D081-0144-90FB-5B2A3A466B2D}" dt="2022-08-07T17:46:22.033" v="1942" actId="1076"/>
          <ac:picMkLst>
            <pc:docMk/>
            <pc:sldMk cId="3467276725" sldId="273"/>
            <ac:picMk id="2052" creationId="{621E0F54-3B24-82D7-656C-58DF32EC8A1A}"/>
          </ac:picMkLst>
        </pc:picChg>
      </pc:sldChg>
      <pc:sldChg chg="modSp add mod">
        <pc:chgData name="Eric Lindsey" userId="8ef123a4-9cf8-4026-8168-219387a08fc7" providerId="ADAL" clId="{25F160AF-D081-0144-90FB-5B2A3A466B2D}" dt="2022-08-08T15:21:01.121" v="2796" actId="20577"/>
        <pc:sldMkLst>
          <pc:docMk/>
          <pc:sldMk cId="1914266944" sldId="274"/>
        </pc:sldMkLst>
        <pc:spChg chg="mod">
          <ac:chgData name="Eric Lindsey" userId="8ef123a4-9cf8-4026-8168-219387a08fc7" providerId="ADAL" clId="{25F160AF-D081-0144-90FB-5B2A3A466B2D}" dt="2022-08-08T15:21:01.121" v="2796" actId="20577"/>
          <ac:spMkLst>
            <pc:docMk/>
            <pc:sldMk cId="1914266944" sldId="274"/>
            <ac:spMk id="6" creationId="{6B8E9CBF-C74D-DB55-4DBB-271765C8010A}"/>
          </ac:spMkLst>
        </pc:spChg>
      </pc:sldChg>
      <pc:sldChg chg="addSp delSp modSp add del mod delAnim">
        <pc:chgData name="Eric Lindsey" userId="8ef123a4-9cf8-4026-8168-219387a08fc7" providerId="ADAL" clId="{25F160AF-D081-0144-90FB-5B2A3A466B2D}" dt="2022-08-07T18:12:39.558" v="2609" actId="2696"/>
        <pc:sldMkLst>
          <pc:docMk/>
          <pc:sldMk cId="3181552743" sldId="274"/>
        </pc:sldMkLst>
        <pc:spChg chg="add del mod">
          <ac:chgData name="Eric Lindsey" userId="8ef123a4-9cf8-4026-8168-219387a08fc7" providerId="ADAL" clId="{25F160AF-D081-0144-90FB-5B2A3A466B2D}" dt="2022-08-07T17:30:19.708" v="1290"/>
          <ac:spMkLst>
            <pc:docMk/>
            <pc:sldMk cId="3181552743" sldId="274"/>
            <ac:spMk id="2" creationId="{B47F62FE-3050-2784-5CDE-B5080A038D93}"/>
          </ac:spMkLst>
        </pc:spChg>
        <pc:spChg chg="add mod">
          <ac:chgData name="Eric Lindsey" userId="8ef123a4-9cf8-4026-8168-219387a08fc7" providerId="ADAL" clId="{25F160AF-D081-0144-90FB-5B2A3A466B2D}" dt="2022-08-07T17:28:28.263" v="1096" actId="1076"/>
          <ac:spMkLst>
            <pc:docMk/>
            <pc:sldMk cId="3181552743" sldId="274"/>
            <ac:spMk id="3" creationId="{147B5796-F338-12F5-C4C6-053B1B577F01}"/>
          </ac:spMkLst>
        </pc:spChg>
        <pc:spChg chg="mod">
          <ac:chgData name="Eric Lindsey" userId="8ef123a4-9cf8-4026-8168-219387a08fc7" providerId="ADAL" clId="{25F160AF-D081-0144-90FB-5B2A3A466B2D}" dt="2022-08-07T17:48:30.473" v="2094"/>
          <ac:spMkLst>
            <pc:docMk/>
            <pc:sldMk cId="3181552743" sldId="274"/>
            <ac:spMk id="6" creationId="{6B8E9CBF-C74D-DB55-4DBB-271765C8010A}"/>
          </ac:spMkLst>
        </pc:spChg>
        <pc:spChg chg="mod">
          <ac:chgData name="Eric Lindsey" userId="8ef123a4-9cf8-4026-8168-219387a08fc7" providerId="ADAL" clId="{25F160AF-D081-0144-90FB-5B2A3A466B2D}" dt="2022-08-07T17:48:41.290" v="2104" actId="20577"/>
          <ac:spMkLst>
            <pc:docMk/>
            <pc:sldMk cId="3181552743" sldId="274"/>
            <ac:spMk id="7" creationId="{1B472036-92A1-A2B4-A211-0BF94A6546FB}"/>
          </ac:spMkLst>
        </pc:spChg>
        <pc:spChg chg="del">
          <ac:chgData name="Eric Lindsey" userId="8ef123a4-9cf8-4026-8168-219387a08fc7" providerId="ADAL" clId="{25F160AF-D081-0144-90FB-5B2A3A466B2D}" dt="2022-08-07T17:26:37.800" v="1080" actId="478"/>
          <ac:spMkLst>
            <pc:docMk/>
            <pc:sldMk cId="3181552743" sldId="274"/>
            <ac:spMk id="9" creationId="{E1FD6AB2-0260-9D3B-8698-F0676D916C51}"/>
          </ac:spMkLst>
        </pc:spChg>
        <pc:picChg chg="del">
          <ac:chgData name="Eric Lindsey" userId="8ef123a4-9cf8-4026-8168-219387a08fc7" providerId="ADAL" clId="{25F160AF-D081-0144-90FB-5B2A3A466B2D}" dt="2022-08-07T17:26:36.192" v="1079" actId="478"/>
          <ac:picMkLst>
            <pc:docMk/>
            <pc:sldMk cId="3181552743" sldId="274"/>
            <ac:picMk id="4" creationId="{C567454C-D2D2-89F6-D325-872D66548C59}"/>
          </ac:picMkLst>
        </pc:picChg>
        <pc:picChg chg="del">
          <ac:chgData name="Eric Lindsey" userId="8ef123a4-9cf8-4026-8168-219387a08fc7" providerId="ADAL" clId="{25F160AF-D081-0144-90FB-5B2A3A466B2D}" dt="2022-08-07T17:26:35.536" v="1078" actId="478"/>
          <ac:picMkLst>
            <pc:docMk/>
            <pc:sldMk cId="3181552743" sldId="274"/>
            <ac:picMk id="5" creationId="{60CEC826-77CC-412C-1BF6-5406B749C077}"/>
          </ac:picMkLst>
        </pc:picChg>
        <pc:picChg chg="add del mod">
          <ac:chgData name="Eric Lindsey" userId="8ef123a4-9cf8-4026-8168-219387a08fc7" providerId="ADAL" clId="{25F160AF-D081-0144-90FB-5B2A3A466B2D}" dt="2022-08-07T17:27:31.757" v="1084" actId="478"/>
          <ac:picMkLst>
            <pc:docMk/>
            <pc:sldMk cId="3181552743" sldId="274"/>
            <ac:picMk id="1026" creationId="{52C56B7F-B9DB-2DC7-68BD-8211806F8D5B}"/>
          </ac:picMkLst>
        </pc:picChg>
        <pc:picChg chg="add mod">
          <ac:chgData name="Eric Lindsey" userId="8ef123a4-9cf8-4026-8168-219387a08fc7" providerId="ADAL" clId="{25F160AF-D081-0144-90FB-5B2A3A466B2D}" dt="2022-08-07T17:28:29.737" v="1097" actId="1076"/>
          <ac:picMkLst>
            <pc:docMk/>
            <pc:sldMk cId="3181552743" sldId="274"/>
            <ac:picMk id="1028" creationId="{53376454-2589-BB99-8B59-544493CB9BE1}"/>
          </ac:picMkLst>
        </pc:picChg>
      </pc:sldChg>
      <pc:sldChg chg="addSp delSp modSp new del mod ord">
        <pc:chgData name="Eric Lindsey" userId="8ef123a4-9cf8-4026-8168-219387a08fc7" providerId="ADAL" clId="{25F160AF-D081-0144-90FB-5B2A3A466B2D}" dt="2022-08-08T15:20:29.589" v="2789" actId="2696"/>
        <pc:sldMkLst>
          <pc:docMk/>
          <pc:sldMk cId="3322163394" sldId="275"/>
        </pc:sldMkLst>
        <pc:spChg chg="mod">
          <ac:chgData name="Eric Lindsey" userId="8ef123a4-9cf8-4026-8168-219387a08fc7" providerId="ADAL" clId="{25F160AF-D081-0144-90FB-5B2A3A466B2D}" dt="2022-08-07T17:54:54.270" v="2392" actId="14100"/>
          <ac:spMkLst>
            <pc:docMk/>
            <pc:sldMk cId="3322163394" sldId="275"/>
            <ac:spMk id="2" creationId="{30105145-64C5-C991-DA72-11B0E85561C8}"/>
          </ac:spMkLst>
        </pc:spChg>
        <pc:spChg chg="del mod">
          <ac:chgData name="Eric Lindsey" userId="8ef123a4-9cf8-4026-8168-219387a08fc7" providerId="ADAL" clId="{25F160AF-D081-0144-90FB-5B2A3A466B2D}" dt="2022-08-07T17:54:18.878" v="2379" actId="478"/>
          <ac:spMkLst>
            <pc:docMk/>
            <pc:sldMk cId="3322163394" sldId="275"/>
            <ac:spMk id="3" creationId="{285FA496-7B23-54E1-C96F-F14276BE1506}"/>
          </ac:spMkLst>
        </pc:spChg>
        <pc:spChg chg="add del mod">
          <ac:chgData name="Eric Lindsey" userId="8ef123a4-9cf8-4026-8168-219387a08fc7" providerId="ADAL" clId="{25F160AF-D081-0144-90FB-5B2A3A466B2D}" dt="2022-08-07T17:54:21.082" v="2381" actId="478"/>
          <ac:spMkLst>
            <pc:docMk/>
            <pc:sldMk cId="3322163394" sldId="275"/>
            <ac:spMk id="5" creationId="{09671CDA-97AA-6A58-A636-55C1893FB109}"/>
          </ac:spMkLst>
        </pc:spChg>
        <pc:spChg chg="add mod">
          <ac:chgData name="Eric Lindsey" userId="8ef123a4-9cf8-4026-8168-219387a08fc7" providerId="ADAL" clId="{25F160AF-D081-0144-90FB-5B2A3A466B2D}" dt="2022-08-07T17:58:03.276" v="2501" actId="255"/>
          <ac:spMkLst>
            <pc:docMk/>
            <pc:sldMk cId="3322163394" sldId="275"/>
            <ac:spMk id="6" creationId="{92343714-B976-F154-E27F-C70CD0B42CB6}"/>
          </ac:spMkLst>
        </pc:spChg>
        <pc:picChg chg="add del mod">
          <ac:chgData name="Eric Lindsey" userId="8ef123a4-9cf8-4026-8168-219387a08fc7" providerId="ADAL" clId="{25F160AF-D081-0144-90FB-5B2A3A466B2D}" dt="2022-08-07T17:55:26.186" v="2396" actId="1076"/>
          <ac:picMkLst>
            <pc:docMk/>
            <pc:sldMk cId="3322163394" sldId="275"/>
            <ac:picMk id="3074" creationId="{498655AC-EC9E-96B4-2761-6917F0EF21F5}"/>
          </ac:picMkLst>
        </pc:picChg>
      </pc:sldChg>
      <pc:sldChg chg="addSp delSp modSp add mod modAnim">
        <pc:chgData name="Eric Lindsey" userId="8ef123a4-9cf8-4026-8168-219387a08fc7" providerId="ADAL" clId="{25F160AF-D081-0144-90FB-5B2A3A466B2D}" dt="2022-08-07T18:09:36.354" v="2576" actId="14100"/>
        <pc:sldMkLst>
          <pc:docMk/>
          <pc:sldMk cId="599047838" sldId="276"/>
        </pc:sldMkLst>
        <pc:spChg chg="del">
          <ac:chgData name="Eric Lindsey" userId="8ef123a4-9cf8-4026-8168-219387a08fc7" providerId="ADAL" clId="{25F160AF-D081-0144-90FB-5B2A3A466B2D}" dt="2022-08-07T18:01:46.388" v="2518" actId="478"/>
          <ac:spMkLst>
            <pc:docMk/>
            <pc:sldMk cId="599047838" sldId="276"/>
            <ac:spMk id="2" creationId="{30105145-64C5-C991-DA72-11B0E85561C8}"/>
          </ac:spMkLst>
        </pc:spChg>
        <pc:spChg chg="del mod">
          <ac:chgData name="Eric Lindsey" userId="8ef123a4-9cf8-4026-8168-219387a08fc7" providerId="ADAL" clId="{25F160AF-D081-0144-90FB-5B2A3A466B2D}" dt="2022-08-07T17:58:22.445" v="2505" actId="478"/>
          <ac:spMkLst>
            <pc:docMk/>
            <pc:sldMk cId="599047838" sldId="276"/>
            <ac:spMk id="3" creationId="{285FA496-7B23-54E1-C96F-F14276BE1506}"/>
          </ac:spMkLst>
        </pc:spChg>
        <pc:spChg chg="add del mod">
          <ac:chgData name="Eric Lindsey" userId="8ef123a4-9cf8-4026-8168-219387a08fc7" providerId="ADAL" clId="{25F160AF-D081-0144-90FB-5B2A3A466B2D}" dt="2022-08-07T17:58:23.660" v="2506" actId="478"/>
          <ac:spMkLst>
            <pc:docMk/>
            <pc:sldMk cId="599047838" sldId="276"/>
            <ac:spMk id="5" creationId="{CE70CD33-3E7F-D20C-138C-8FA6E88D6647}"/>
          </ac:spMkLst>
        </pc:spChg>
        <pc:spChg chg="add mod">
          <ac:chgData name="Eric Lindsey" userId="8ef123a4-9cf8-4026-8168-219387a08fc7" providerId="ADAL" clId="{25F160AF-D081-0144-90FB-5B2A3A466B2D}" dt="2022-08-07T17:58:24.554" v="2507"/>
          <ac:spMkLst>
            <pc:docMk/>
            <pc:sldMk cId="599047838" sldId="276"/>
            <ac:spMk id="6" creationId="{986957EC-C1AE-661E-D689-C90C55F3C476}"/>
          </ac:spMkLst>
        </pc:spChg>
        <pc:spChg chg="add del mod">
          <ac:chgData name="Eric Lindsey" userId="8ef123a4-9cf8-4026-8168-219387a08fc7" providerId="ADAL" clId="{25F160AF-D081-0144-90FB-5B2A3A466B2D}" dt="2022-08-07T18:01:50.406" v="2521" actId="478"/>
          <ac:spMkLst>
            <pc:docMk/>
            <pc:sldMk cId="599047838" sldId="276"/>
            <ac:spMk id="8" creationId="{7297D9F4-E9E8-5912-B872-FA1B784AB249}"/>
          </ac:spMkLst>
        </pc:spChg>
        <pc:spChg chg="add del mod">
          <ac:chgData name="Eric Lindsey" userId="8ef123a4-9cf8-4026-8168-219387a08fc7" providerId="ADAL" clId="{25F160AF-D081-0144-90FB-5B2A3A466B2D}" dt="2022-08-07T18:01:48.678" v="2520"/>
          <ac:spMkLst>
            <pc:docMk/>
            <pc:sldMk cId="599047838" sldId="276"/>
            <ac:spMk id="9" creationId="{1A37EADA-BA71-D851-CE9E-15D4B391CC42}"/>
          </ac:spMkLst>
        </pc:spChg>
        <pc:spChg chg="add mod">
          <ac:chgData name="Eric Lindsey" userId="8ef123a4-9cf8-4026-8168-219387a08fc7" providerId="ADAL" clId="{25F160AF-D081-0144-90FB-5B2A3A466B2D}" dt="2022-08-07T18:01:50.965" v="2522"/>
          <ac:spMkLst>
            <pc:docMk/>
            <pc:sldMk cId="599047838" sldId="276"/>
            <ac:spMk id="10" creationId="{6EB6CAFB-F938-02C5-F782-CA5A9C003EB0}"/>
          </ac:spMkLst>
        </pc:spChg>
        <pc:picChg chg="del">
          <ac:chgData name="Eric Lindsey" userId="8ef123a4-9cf8-4026-8168-219387a08fc7" providerId="ADAL" clId="{25F160AF-D081-0144-90FB-5B2A3A466B2D}" dt="2022-08-07T17:53:22.352" v="2374" actId="478"/>
          <ac:picMkLst>
            <pc:docMk/>
            <pc:sldMk cId="599047838" sldId="276"/>
            <ac:picMk id="3074" creationId="{498655AC-EC9E-96B4-2761-6917F0EF21F5}"/>
          </ac:picMkLst>
        </pc:picChg>
        <pc:picChg chg="add mod">
          <ac:chgData name="Eric Lindsey" userId="8ef123a4-9cf8-4026-8168-219387a08fc7" providerId="ADAL" clId="{25F160AF-D081-0144-90FB-5B2A3A466B2D}" dt="2022-08-07T17:58:28.271" v="2508" actId="1076"/>
          <ac:picMkLst>
            <pc:docMk/>
            <pc:sldMk cId="599047838" sldId="276"/>
            <ac:picMk id="5122" creationId="{AB9A655B-8351-3F4C-025D-6FFEE3A23A90}"/>
          </ac:picMkLst>
        </pc:picChg>
        <pc:picChg chg="add del mod">
          <ac:chgData name="Eric Lindsey" userId="8ef123a4-9cf8-4026-8168-219387a08fc7" providerId="ADAL" clId="{25F160AF-D081-0144-90FB-5B2A3A466B2D}" dt="2022-08-07T18:07:12.984" v="2564" actId="478"/>
          <ac:picMkLst>
            <pc:docMk/>
            <pc:sldMk cId="599047838" sldId="276"/>
            <ac:picMk id="5124" creationId="{5373D994-7B5D-7208-2CB1-47A570110E2B}"/>
          </ac:picMkLst>
        </pc:picChg>
        <pc:picChg chg="add mod">
          <ac:chgData name="Eric Lindsey" userId="8ef123a4-9cf8-4026-8168-219387a08fc7" providerId="ADAL" clId="{25F160AF-D081-0144-90FB-5B2A3A466B2D}" dt="2022-08-07T18:09:36.354" v="2576" actId="14100"/>
          <ac:picMkLst>
            <pc:docMk/>
            <pc:sldMk cId="599047838" sldId="276"/>
            <ac:picMk id="5126" creationId="{9189D0A4-E042-EEF5-B3CA-183666D1769D}"/>
          </ac:picMkLst>
        </pc:picChg>
      </pc:sldChg>
      <pc:sldChg chg="addSp delSp modSp add mod">
        <pc:chgData name="Eric Lindsey" userId="8ef123a4-9cf8-4026-8168-219387a08fc7" providerId="ADAL" clId="{25F160AF-D081-0144-90FB-5B2A3A466B2D}" dt="2022-08-07T18:01:25.501" v="2517"/>
        <pc:sldMkLst>
          <pc:docMk/>
          <pc:sldMk cId="2662220699" sldId="277"/>
        </pc:sldMkLst>
        <pc:spChg chg="add del mod">
          <ac:chgData name="Eric Lindsey" userId="8ef123a4-9cf8-4026-8168-219387a08fc7" providerId="ADAL" clId="{25F160AF-D081-0144-90FB-5B2A3A466B2D}" dt="2022-08-07T18:01:25.501" v="2517"/>
          <ac:spMkLst>
            <pc:docMk/>
            <pc:sldMk cId="2662220699" sldId="277"/>
            <ac:spMk id="3" creationId="{E40AABF6-F81F-678F-A595-0439DA228D73}"/>
          </ac:spMkLst>
        </pc:spChg>
        <pc:spChg chg="add del mod">
          <ac:chgData name="Eric Lindsey" userId="8ef123a4-9cf8-4026-8168-219387a08fc7" providerId="ADAL" clId="{25F160AF-D081-0144-90FB-5B2A3A466B2D}" dt="2022-08-07T17:58:14.334" v="2504" actId="478"/>
          <ac:spMkLst>
            <pc:docMk/>
            <pc:sldMk cId="2662220699" sldId="277"/>
            <ac:spMk id="5" creationId="{97258ED1-2BE9-6996-648B-FF5915A07DA2}"/>
          </ac:spMkLst>
        </pc:spChg>
        <pc:spChg chg="del mod">
          <ac:chgData name="Eric Lindsey" userId="8ef123a4-9cf8-4026-8168-219387a08fc7" providerId="ADAL" clId="{25F160AF-D081-0144-90FB-5B2A3A466B2D}" dt="2022-08-07T17:58:12.213" v="2502" actId="478"/>
          <ac:spMkLst>
            <pc:docMk/>
            <pc:sldMk cId="2662220699" sldId="277"/>
            <ac:spMk id="6" creationId="{92343714-B976-F154-E27F-C70CD0B42CB6}"/>
          </ac:spMkLst>
        </pc:spChg>
        <pc:spChg chg="add mod">
          <ac:chgData name="Eric Lindsey" userId="8ef123a4-9cf8-4026-8168-219387a08fc7" providerId="ADAL" clId="{25F160AF-D081-0144-90FB-5B2A3A466B2D}" dt="2022-08-07T17:58:12.977" v="2503"/>
          <ac:spMkLst>
            <pc:docMk/>
            <pc:sldMk cId="2662220699" sldId="277"/>
            <ac:spMk id="7" creationId="{D3E3FC23-8A4C-FAFF-7D00-2FDC770E5C98}"/>
          </ac:spMkLst>
        </pc:spChg>
        <pc:picChg chg="del">
          <ac:chgData name="Eric Lindsey" userId="8ef123a4-9cf8-4026-8168-219387a08fc7" providerId="ADAL" clId="{25F160AF-D081-0144-90FB-5B2A3A466B2D}" dt="2022-08-07T17:57:06.237" v="2398" actId="478"/>
          <ac:picMkLst>
            <pc:docMk/>
            <pc:sldMk cId="2662220699" sldId="277"/>
            <ac:picMk id="3074" creationId="{498655AC-EC9E-96B4-2761-6917F0EF21F5}"/>
          </ac:picMkLst>
        </pc:picChg>
        <pc:picChg chg="add del mod">
          <ac:chgData name="Eric Lindsey" userId="8ef123a4-9cf8-4026-8168-219387a08fc7" providerId="ADAL" clId="{25F160AF-D081-0144-90FB-5B2A3A466B2D}" dt="2022-08-07T18:00:48.520" v="2511" actId="478"/>
          <ac:picMkLst>
            <pc:docMk/>
            <pc:sldMk cId="2662220699" sldId="277"/>
            <ac:picMk id="7170" creationId="{D2976ECE-D028-8749-710A-098881031530}"/>
          </ac:picMkLst>
        </pc:picChg>
        <pc:picChg chg="add mod">
          <ac:chgData name="Eric Lindsey" userId="8ef123a4-9cf8-4026-8168-219387a08fc7" providerId="ADAL" clId="{25F160AF-D081-0144-90FB-5B2A3A466B2D}" dt="2022-08-07T18:01:24.405" v="2515" actId="1076"/>
          <ac:picMkLst>
            <pc:docMk/>
            <pc:sldMk cId="2662220699" sldId="277"/>
            <ac:picMk id="7172" creationId="{4C3CC3B8-E768-61DE-7620-B233FCF5F4CD}"/>
          </ac:picMkLst>
        </pc:picChg>
      </pc:sldChg>
      <pc:sldChg chg="addSp delSp modSp add mod ord">
        <pc:chgData name="Eric Lindsey" userId="8ef123a4-9cf8-4026-8168-219387a08fc7" providerId="ADAL" clId="{25F160AF-D081-0144-90FB-5B2A3A466B2D}" dt="2022-08-08T15:27:40.162" v="2941" actId="1035"/>
        <pc:sldMkLst>
          <pc:docMk/>
          <pc:sldMk cId="3324524954" sldId="278"/>
        </pc:sldMkLst>
        <pc:spChg chg="del">
          <ac:chgData name="Eric Lindsey" userId="8ef123a4-9cf8-4026-8168-219387a08fc7" providerId="ADAL" clId="{25F160AF-D081-0144-90FB-5B2A3A466B2D}" dt="2022-08-08T15:25:21.517" v="2932" actId="478"/>
          <ac:spMkLst>
            <pc:docMk/>
            <pc:sldMk cId="3324524954" sldId="278"/>
            <ac:spMk id="4" creationId="{5B6D3584-B40E-AD5E-E1D5-97E6CEBB554D}"/>
          </ac:spMkLst>
        </pc:spChg>
        <pc:spChg chg="del">
          <ac:chgData name="Eric Lindsey" userId="8ef123a4-9cf8-4026-8168-219387a08fc7" providerId="ADAL" clId="{25F160AF-D081-0144-90FB-5B2A3A466B2D}" dt="2022-08-08T15:25:21.517" v="2932" actId="478"/>
          <ac:spMkLst>
            <pc:docMk/>
            <pc:sldMk cId="3324524954" sldId="278"/>
            <ac:spMk id="5" creationId="{B3FD2C0E-4A0B-468C-3D2F-69D18455F7D4}"/>
          </ac:spMkLst>
        </pc:spChg>
        <pc:spChg chg="del">
          <ac:chgData name="Eric Lindsey" userId="8ef123a4-9cf8-4026-8168-219387a08fc7" providerId="ADAL" clId="{25F160AF-D081-0144-90FB-5B2A3A466B2D}" dt="2022-08-08T15:25:21.517" v="2932" actId="478"/>
          <ac:spMkLst>
            <pc:docMk/>
            <pc:sldMk cId="3324524954" sldId="278"/>
            <ac:spMk id="6" creationId="{667A9AF2-C2E6-ED7D-3E62-A086ECB36DD0}"/>
          </ac:spMkLst>
        </pc:spChg>
        <pc:spChg chg="del">
          <ac:chgData name="Eric Lindsey" userId="8ef123a4-9cf8-4026-8168-219387a08fc7" providerId="ADAL" clId="{25F160AF-D081-0144-90FB-5B2A3A466B2D}" dt="2022-08-08T15:25:21.517" v="2932" actId="478"/>
          <ac:spMkLst>
            <pc:docMk/>
            <pc:sldMk cId="3324524954" sldId="278"/>
            <ac:spMk id="7" creationId="{244B619A-2BFD-0101-CAA7-D0B3B191C4B2}"/>
          </ac:spMkLst>
        </pc:spChg>
        <pc:spChg chg="del">
          <ac:chgData name="Eric Lindsey" userId="8ef123a4-9cf8-4026-8168-219387a08fc7" providerId="ADAL" clId="{25F160AF-D081-0144-90FB-5B2A3A466B2D}" dt="2022-08-08T15:25:21.517" v="2932" actId="478"/>
          <ac:spMkLst>
            <pc:docMk/>
            <pc:sldMk cId="3324524954" sldId="278"/>
            <ac:spMk id="8" creationId="{625A4EE7-1DF0-BF71-C493-38E6D00B8526}"/>
          </ac:spMkLst>
        </pc:spChg>
        <pc:spChg chg="del">
          <ac:chgData name="Eric Lindsey" userId="8ef123a4-9cf8-4026-8168-219387a08fc7" providerId="ADAL" clId="{25F160AF-D081-0144-90FB-5B2A3A466B2D}" dt="2022-08-08T15:25:21.517" v="2932" actId="478"/>
          <ac:spMkLst>
            <pc:docMk/>
            <pc:sldMk cId="3324524954" sldId="278"/>
            <ac:spMk id="9" creationId="{7CE9670E-6881-E4AD-26F4-12ECE81A83BE}"/>
          </ac:spMkLst>
        </pc:spChg>
        <pc:picChg chg="add mod">
          <ac:chgData name="Eric Lindsey" userId="8ef123a4-9cf8-4026-8168-219387a08fc7" providerId="ADAL" clId="{25F160AF-D081-0144-90FB-5B2A3A466B2D}" dt="2022-08-08T15:27:40.162" v="2941" actId="1035"/>
          <ac:picMkLst>
            <pc:docMk/>
            <pc:sldMk cId="3324524954" sldId="278"/>
            <ac:picMk id="2050" creationId="{1662EF5A-4CC9-4B7A-8395-F264A24E61D1}"/>
          </ac:picMkLst>
        </pc:picChg>
      </pc:sldChg>
    </pc:docChg>
  </pc:docChgLst>
  <pc:docChgLst>
    <pc:chgData name="Mousumi Roy" userId="S::mroy@unm.edu::3bc4b913-fe67-4b07-8ae4-11e5e31a6853" providerId="AD" clId="Web-{776B50A1-745B-94B7-0FA4-480C64571865}"/>
    <pc:docChg chg="modSld">
      <pc:chgData name="Mousumi Roy" userId="S::mroy@unm.edu::3bc4b913-fe67-4b07-8ae4-11e5e31a6853" providerId="AD" clId="Web-{776B50A1-745B-94B7-0FA4-480C64571865}" dt="2022-08-07T20:31:47.962" v="67" actId="1076"/>
      <pc:docMkLst>
        <pc:docMk/>
      </pc:docMkLst>
      <pc:sldChg chg="addSp delSp modSp">
        <pc:chgData name="Mousumi Roy" userId="S::mroy@unm.edu::3bc4b913-fe67-4b07-8ae4-11e5e31a6853" providerId="AD" clId="Web-{776B50A1-745B-94B7-0FA4-480C64571865}" dt="2022-08-07T20:31:47.962" v="67" actId="1076"/>
        <pc:sldMkLst>
          <pc:docMk/>
          <pc:sldMk cId="3837381937" sldId="266"/>
        </pc:sldMkLst>
        <pc:spChg chg="add del mod">
          <ac:chgData name="Mousumi Roy" userId="S::mroy@unm.edu::3bc4b913-fe67-4b07-8ae4-11e5e31a6853" providerId="AD" clId="Web-{776B50A1-745B-94B7-0FA4-480C64571865}" dt="2022-08-07T20:31:47.962" v="67" actId="1076"/>
          <ac:spMkLst>
            <pc:docMk/>
            <pc:sldMk cId="3837381937" sldId="266"/>
            <ac:spMk id="5" creationId="{F8A2C8C2-4725-27AB-1D43-FA4D3EB053D6}"/>
          </ac:spMkLst>
        </pc:spChg>
      </pc:sldChg>
    </pc:docChg>
  </pc:docChgLst>
  <pc:docChgLst>
    <pc:chgData name="Jeng Hann Chong" userId="S::chongjh11@unm.edu::176b52b6-7a07-473e-8c5d-b1b9ad5307d5" providerId="AD" clId="Web-{0BE83D58-F3E8-B1CE-5583-44094427EC58}"/>
    <pc:docChg chg="modSld">
      <pc:chgData name="Jeng Hann Chong" userId="S::chongjh11@unm.edu::176b52b6-7a07-473e-8c5d-b1b9ad5307d5" providerId="AD" clId="Web-{0BE83D58-F3E8-B1CE-5583-44094427EC58}" dt="2022-08-05T23:31:54.794" v="212" actId="1076"/>
      <pc:docMkLst>
        <pc:docMk/>
      </pc:docMkLst>
      <pc:sldChg chg="addSp delSp modSp">
        <pc:chgData name="Jeng Hann Chong" userId="S::chongjh11@unm.edu::176b52b6-7a07-473e-8c5d-b1b9ad5307d5" providerId="AD" clId="Web-{0BE83D58-F3E8-B1CE-5583-44094427EC58}" dt="2022-08-05T23:31:54.794" v="212" actId="1076"/>
        <pc:sldMkLst>
          <pc:docMk/>
          <pc:sldMk cId="2740784766" sldId="267"/>
        </pc:sldMkLst>
        <pc:spChg chg="mod">
          <ac:chgData name="Jeng Hann Chong" userId="S::chongjh11@unm.edu::176b52b6-7a07-473e-8c5d-b1b9ad5307d5" providerId="AD" clId="Web-{0BE83D58-F3E8-B1CE-5583-44094427EC58}" dt="2022-08-05T23:06:13.733" v="195" actId="14100"/>
          <ac:spMkLst>
            <pc:docMk/>
            <pc:sldMk cId="2740784766" sldId="267"/>
            <ac:spMk id="3" creationId="{6D4B1E83-1322-7A48-BC79-CCF56CBA32A6}"/>
          </ac:spMkLst>
        </pc:spChg>
        <pc:picChg chg="add mod">
          <ac:chgData name="Jeng Hann Chong" userId="S::chongjh11@unm.edu::176b52b6-7a07-473e-8c5d-b1b9ad5307d5" providerId="AD" clId="Web-{0BE83D58-F3E8-B1CE-5583-44094427EC58}" dt="2022-08-05T23:15:05.108" v="202" actId="1076"/>
          <ac:picMkLst>
            <pc:docMk/>
            <pc:sldMk cId="2740784766" sldId="267"/>
            <ac:picMk id="4" creationId="{87C29582-193B-D378-9CB1-8FD6A622EDDD}"/>
          </ac:picMkLst>
        </pc:picChg>
        <pc:picChg chg="add del mod">
          <ac:chgData name="Jeng Hann Chong" userId="S::chongjh11@unm.edu::176b52b6-7a07-473e-8c5d-b1b9ad5307d5" providerId="AD" clId="Web-{0BE83D58-F3E8-B1CE-5583-44094427EC58}" dt="2022-08-05T23:22:29.716" v="207"/>
          <ac:picMkLst>
            <pc:docMk/>
            <pc:sldMk cId="2740784766" sldId="267"/>
            <ac:picMk id="5" creationId="{98D0FAAD-59D6-E9D9-5256-5E5E3E72E8D6}"/>
          </ac:picMkLst>
        </pc:picChg>
        <pc:picChg chg="add mod">
          <ac:chgData name="Jeng Hann Chong" userId="S::chongjh11@unm.edu::176b52b6-7a07-473e-8c5d-b1b9ad5307d5" providerId="AD" clId="Web-{0BE83D58-F3E8-B1CE-5583-44094427EC58}" dt="2022-08-05T23:31:54.794" v="212" actId="1076"/>
          <ac:picMkLst>
            <pc:docMk/>
            <pc:sldMk cId="2740784766" sldId="267"/>
            <ac:picMk id="6" creationId="{B5307DE5-6DA5-9FF4-A436-F77658A0DD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ABBB3-E90C-FE45-8038-2AD91FCA93EC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F522D-56C6-4A4A-8BB6-F257F6F8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03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5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62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8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55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6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06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24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4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6BF38-134E-4E41-A09E-0134A80821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8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3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8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3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9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8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4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5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6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5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2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6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6525"/>
            <a:ext cx="7886700" cy="695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2308"/>
            <a:ext cx="7886700" cy="500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4BFD-0C03-A148-8D07-E038B01CD045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E42F6-64A2-DF4B-AEBF-5FCBA121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m-escape/escape20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gs.md.gov/seismic/education/no5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44CC6AF-205C-3EE2-4F04-223E114E2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56" b="34544"/>
          <a:stretch/>
        </p:blipFill>
        <p:spPr>
          <a:xfrm>
            <a:off x="0" y="0"/>
            <a:ext cx="9144000" cy="4151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84CD4-1959-8549-B6C3-0EE4D9D2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787"/>
            <a:ext cx="9144000" cy="847335"/>
          </a:xfrm>
        </p:spPr>
        <p:txBody>
          <a:bodyPr>
            <a:normAutofit/>
          </a:bodyPr>
          <a:lstStyle/>
          <a:p>
            <a:r>
              <a:rPr lang="en-US"/>
              <a:t>Welcome to ESCAPE!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72C03-CCC2-B245-B009-8EFB308A8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630" y="4260769"/>
            <a:ext cx="7644740" cy="22889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UNM Earth Sciences Computing &amp; Programming Experience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Aug 8 – 19, 2022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Instructors: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Eric Lindsey, Lindsay Worthington, Brandon </a:t>
            </a:r>
            <a:r>
              <a:rPr lang="en-US" sz="1800" err="1"/>
              <a:t>Schmandt</a:t>
            </a:r>
            <a:r>
              <a:rPr lang="en-US" sz="1800"/>
              <a:t>, </a:t>
            </a:r>
            <a:r>
              <a:rPr lang="en-US" sz="1800" err="1"/>
              <a:t>Mousumi</a:t>
            </a:r>
            <a:r>
              <a:rPr lang="en-US" sz="1800"/>
              <a:t> Roy, </a:t>
            </a:r>
            <a:r>
              <a:rPr lang="en-US" sz="1800" err="1"/>
              <a:t>Jeng</a:t>
            </a:r>
            <a:r>
              <a:rPr lang="en-US" sz="1800"/>
              <a:t> Hann Chong, Evans Onyango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7315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155119" y="323967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About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B1E83-1322-7A48-BC79-CCF56CBA32A6}"/>
              </a:ext>
            </a:extLst>
          </p:cNvPr>
          <p:cNvSpPr txBox="1"/>
          <p:nvPr/>
        </p:nvSpPr>
        <p:spPr>
          <a:xfrm>
            <a:off x="3507797" y="847187"/>
            <a:ext cx="57425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Brandon </a:t>
            </a:r>
            <a:r>
              <a:rPr lang="en-US" sz="2000" dirty="0" err="1">
                <a:latin typeface="Helvetica" pitchFamily="2" charset="0"/>
              </a:rPr>
              <a:t>Schmandt</a:t>
            </a:r>
            <a:r>
              <a:rPr lang="en-US" sz="2000" dirty="0">
                <a:latin typeface="Helvetica" pitchFamily="2" charset="0"/>
              </a:rPr>
              <a:t> – Professor, EPS</a:t>
            </a:r>
          </a:p>
          <a:p>
            <a:endParaRPr lang="en-US" sz="2000" dirty="0">
              <a:latin typeface="Helvetica" pitchFamily="2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Seismology of the Earth’s crust and mantle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Seismic tomography and imaging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Earthquake source physics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Detection of unusual seismic sources</a:t>
            </a:r>
          </a:p>
        </p:txBody>
      </p:sp>
      <p:pic>
        <p:nvPicPr>
          <p:cNvPr id="1026" name="Picture 2" descr="James B. Macelwane Medal | AGU">
            <a:extLst>
              <a:ext uri="{FF2B5EF4-FFF2-40B4-BE49-F238E27FC236}">
                <a16:creationId xmlns:a16="http://schemas.microsoft.com/office/drawing/2014/main" id="{C5432658-6CFF-691B-6F92-2C835F54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3" y="8338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 and S teleseismic body-wave tomography of the mantle beneath the United  States">
            <a:extLst>
              <a:ext uri="{FF2B5EF4-FFF2-40B4-BE49-F238E27FC236}">
                <a16:creationId xmlns:a16="http://schemas.microsoft.com/office/drawing/2014/main" id="{F995CB69-29C1-E246-D088-9D796C5A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1"/>
          <a:stretch/>
        </p:blipFill>
        <p:spPr bwMode="auto">
          <a:xfrm>
            <a:off x="0" y="3788229"/>
            <a:ext cx="9144000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DD6261-58B5-EC40-B2ED-3C75C4C44232}"/>
              </a:ext>
            </a:extLst>
          </p:cNvPr>
          <p:cNvSpPr txBox="1"/>
          <p:nvPr/>
        </p:nvSpPr>
        <p:spPr>
          <a:xfrm>
            <a:off x="6904284" y="6534033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Schmandt</a:t>
            </a:r>
            <a:r>
              <a:rPr lang="en-US" dirty="0"/>
              <a:t> &amp; Lin, 2014</a:t>
            </a:r>
          </a:p>
        </p:txBody>
      </p:sp>
    </p:spTree>
    <p:extLst>
      <p:ext uri="{BB962C8B-B14F-4D97-AF65-F5344CB8AC3E}">
        <p14:creationId xmlns:p14="http://schemas.microsoft.com/office/powerpoint/2010/main" val="249286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C4B3CE6-9F88-18F6-F60F-B15E1B01E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8" t="22085" r="3265" b="4910"/>
          <a:stretch/>
        </p:blipFill>
        <p:spPr>
          <a:xfrm>
            <a:off x="106624" y="1212873"/>
            <a:ext cx="8924453" cy="5531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155119" y="213775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About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B1E83-1322-7A48-BC79-CCF56CBA32A6}"/>
              </a:ext>
            </a:extLst>
          </p:cNvPr>
          <p:cNvSpPr txBox="1"/>
          <p:nvPr/>
        </p:nvSpPr>
        <p:spPr>
          <a:xfrm>
            <a:off x="4784079" y="152501"/>
            <a:ext cx="406236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"/>
                <a:cs typeface="Helvetica"/>
              </a:rPr>
              <a:t>Mousumi Roy </a:t>
            </a:r>
            <a:endParaRPr lang="en-US"/>
          </a:p>
          <a:p>
            <a:r>
              <a:rPr lang="en-US" sz="2000">
                <a:latin typeface="Helvetica"/>
                <a:cs typeface="Helvetica"/>
              </a:rPr>
              <a:t>Associate Professor, Physics and Astronomy</a:t>
            </a:r>
            <a:endParaRPr lang="en-US"/>
          </a:p>
          <a:p>
            <a:endParaRPr lang="en-US" sz="2000">
              <a:latin typeface="Helvetica" pitchFamily="2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  <a:cs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2C8C2-4725-27AB-1D43-FA4D3EB053D6}"/>
              </a:ext>
            </a:extLst>
          </p:cNvPr>
          <p:cNvSpPr txBox="1"/>
          <p:nvPr/>
        </p:nvSpPr>
        <p:spPr>
          <a:xfrm>
            <a:off x="4752825" y="1314714"/>
            <a:ext cx="4164133" cy="5324535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endParaRPr lang="en-US" sz="2000">
              <a:latin typeface="Helvetica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>
                <a:latin typeface="Helvetica"/>
                <a:cs typeface="Arial"/>
              </a:rPr>
              <a:t>I first experienced an earthquake during elementary school, in the Philippines.  It was transfixing...</a:t>
            </a:r>
            <a:endParaRPr lang="en-US" sz="20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2000">
              <a:latin typeface="Helvetica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>
                <a:latin typeface="Helvetica"/>
                <a:cs typeface="Arial"/>
              </a:rPr>
              <a:t>I use physics and math to answer questions about Earth dynamics.  Most recently:</a:t>
            </a:r>
            <a:r>
              <a:rPr lang="en-US" sz="2000">
                <a:solidFill>
                  <a:srgbClr val="FF0000"/>
                </a:solidFill>
                <a:latin typeface="Helvetica"/>
                <a:cs typeface="Arial"/>
              </a:rPr>
              <a:t> fluid dynamics, chemistry, heating during the transport of magma through the continental tectonic plates</a:t>
            </a:r>
          </a:p>
          <a:p>
            <a:pPr>
              <a:buFont typeface="Arial"/>
              <a:buChar char="•"/>
            </a:pPr>
            <a:endParaRPr lang="en-US" sz="2000">
              <a:latin typeface="Helvetica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>
                <a:latin typeface="Helvetica"/>
                <a:cs typeface="Arial"/>
              </a:rPr>
              <a:t>At UNM since 1998, faculty since 2000 (first in EPS, then in </a:t>
            </a:r>
            <a:r>
              <a:rPr lang="en-US" sz="2000" err="1">
                <a:latin typeface="Helvetica"/>
                <a:cs typeface="Arial"/>
              </a:rPr>
              <a:t>PandA</a:t>
            </a:r>
            <a:r>
              <a:rPr lang="en-US" sz="2000">
                <a:latin typeface="Helvetica"/>
                <a:cs typeface="Arial"/>
              </a:rPr>
              <a:t>)</a:t>
            </a:r>
          </a:p>
          <a:p>
            <a:endParaRPr lang="en-US" sz="2000">
              <a:latin typeface="Helvetic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38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155119" y="213775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About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B1E83-1322-7A48-BC79-CCF56CBA32A6}"/>
              </a:ext>
            </a:extLst>
          </p:cNvPr>
          <p:cNvSpPr txBox="1"/>
          <p:nvPr/>
        </p:nvSpPr>
        <p:spPr>
          <a:xfrm>
            <a:off x="3507797" y="847187"/>
            <a:ext cx="577910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"/>
                <a:cs typeface="Helvetica"/>
              </a:rPr>
              <a:t>Jeng Hann, Chong – Graduate Student, EPS</a:t>
            </a:r>
          </a:p>
          <a:p>
            <a:endParaRPr lang="en-US" sz="2000">
              <a:latin typeface="Helvetica" pitchFamily="2" charset="0"/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000">
                <a:latin typeface="Helvetica"/>
                <a:cs typeface="Helvetica"/>
              </a:rPr>
              <a:t>Started at UNM in 2021 </a:t>
            </a:r>
            <a:endParaRPr lang="en-US"/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000">
                <a:latin typeface="Helvetica"/>
                <a:cs typeface="Helvetica"/>
              </a:rPr>
              <a:t>Focuses on tectonics (earthquakes) and mass wasting events (landslides, debris flows)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7C29582-193B-D378-9CB1-8FD6A622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98293" y="1765036"/>
            <a:ext cx="4847405" cy="323160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5307DE5-6DA5-9FF4-A436-F77658A0D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453" y="2982877"/>
            <a:ext cx="5273402" cy="351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155119" y="213775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About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B1E83-1322-7A48-BC79-CCF56CBA32A6}"/>
              </a:ext>
            </a:extLst>
          </p:cNvPr>
          <p:cNvSpPr txBox="1"/>
          <p:nvPr/>
        </p:nvSpPr>
        <p:spPr>
          <a:xfrm>
            <a:off x="3507797" y="847187"/>
            <a:ext cx="5742529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" pitchFamily="2" charset="0"/>
              </a:rPr>
              <a:t>Evans Onyango – Graduate Student, EPS</a:t>
            </a:r>
          </a:p>
          <a:p>
            <a:endParaRPr lang="en-US" sz="2000">
              <a:latin typeface="Helvetica" pitchFamily="2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Joined UNM in 2017.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Studies Earth's near surface with dense seismic arrays.</a:t>
            </a:r>
            <a:endParaRPr lang="en-US" sz="2000">
              <a:latin typeface="Helvetica" pitchFamily="2" charset="0"/>
              <a:cs typeface="Helvetica"/>
            </a:endParaRPr>
          </a:p>
        </p:txBody>
      </p:sp>
      <p:pic>
        <p:nvPicPr>
          <p:cNvPr id="4" name="Picture 4" descr="A picture containing mountain, outdoor, rock, person&#10;&#10;Description automatically generated">
            <a:extLst>
              <a:ext uri="{FF2B5EF4-FFF2-40B4-BE49-F238E27FC236}">
                <a16:creationId xmlns:a16="http://schemas.microsoft.com/office/drawing/2014/main" id="{7B8EC1D5-42FE-48ED-3D39-F06CFF975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9294" y="1982615"/>
            <a:ext cx="4524409" cy="3389058"/>
          </a:xfrm>
          <a:prstGeom prst="rect">
            <a:avLst/>
          </a:prstGeom>
        </p:spPr>
      </p:pic>
      <p:pic>
        <p:nvPicPr>
          <p:cNvPr id="5" name="Picture 5" descr="A picture containing tree, outdoor, grass, wood&#10;&#10;Description automatically generated">
            <a:extLst>
              <a:ext uri="{FF2B5EF4-FFF2-40B4-BE49-F238E27FC236}">
                <a16:creationId xmlns:a16="http://schemas.microsoft.com/office/drawing/2014/main" id="{B1FE07A8-E369-9396-C5FB-8B6F1D996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701" y="3080152"/>
            <a:ext cx="4748760" cy="35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9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463463" y="341365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Our goals for the next two weeks: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B1E83-1322-7A48-BC79-CCF56CBA32A6}"/>
              </a:ext>
            </a:extLst>
          </p:cNvPr>
          <p:cNvSpPr txBox="1"/>
          <p:nvPr/>
        </p:nvSpPr>
        <p:spPr>
          <a:xfrm>
            <a:off x="463463" y="1074509"/>
            <a:ext cx="83361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Understand the fundamentals of geophysics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How does GPS work?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How does seismic data work?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What can we learn about the Earth with these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What other types of data could we gather?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Learn how to use Python for programming, data analysis and visualization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How to read and view data, make models, and more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Python is a useful &amp; fun language to learn!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Gain confidence in your ability to program &amp; know where to find resources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Learn about HPC (High Performance Computing) at UNM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Get lots of practice debugging and solving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Make some awesome figures and maps to show off your skills!</a:t>
            </a:r>
          </a:p>
          <a:p>
            <a:endParaRPr lang="en-US" sz="20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4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463463" y="341365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An overview of the agenda – Week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B1E83-1322-7A48-BC79-CCF56CBA32A6}"/>
              </a:ext>
            </a:extLst>
          </p:cNvPr>
          <p:cNvSpPr txBox="1"/>
          <p:nvPr/>
        </p:nvSpPr>
        <p:spPr>
          <a:xfrm>
            <a:off x="463463" y="1080489"/>
            <a:ext cx="8336153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Day 1: Introduction to 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Learn the principles of python, and write your first program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Day 2: Interacting with data, plotting, and making measurements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Learn how to use functions and scripts to import data, make nice figures, and estimate how much a GPS station moved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Day 3: Making maps and viewing spatial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Plot your results from yesterday on a beautiful map!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Day 4: More advanced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Modeling earthquakes with GPS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Day 5: Field Trip!</a:t>
            </a:r>
            <a:endParaRPr lang="en-US" sz="2000">
              <a:latin typeface="Helvetica" pitchFamily="2" charset="0"/>
              <a:cs typeface="Helvetic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Explore Albuquerque geology from volcanoes, to floodplains to batholiths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7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463463" y="341365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An overview of the agenda – Week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B1E83-1322-7A48-BC79-CCF56CBA32A6}"/>
              </a:ext>
            </a:extLst>
          </p:cNvPr>
          <p:cNvSpPr txBox="1"/>
          <p:nvPr/>
        </p:nvSpPr>
        <p:spPr>
          <a:xfrm>
            <a:off x="463463" y="1080489"/>
            <a:ext cx="8336153" cy="53245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Day 6: Seismology and more specialized Python programming</a:t>
            </a:r>
            <a:endParaRPr lang="en-US" sz="2000">
              <a:latin typeface="Helvetica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Access and view seismic data, learn about </a:t>
            </a:r>
            <a:r>
              <a:rPr lang="en-US" sz="2000" err="1">
                <a:latin typeface="Helvetica"/>
                <a:cs typeface="Helvetica"/>
              </a:rPr>
              <a:t>ObsPy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  <a:cs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Day 7: Field Trip  &amp; HPC systems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Head outside and collect some seismic data!</a:t>
            </a:r>
            <a:endParaRPr lang="en-US" sz="2000"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Learn about running your programs remotely on large servers</a:t>
            </a:r>
            <a:endParaRPr lang="en-US">
              <a:latin typeface="Helvetica"/>
              <a:cs typeface="Helvetic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Day 8: Seismic Data and Group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Process more seismic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Choose a topic you want to learn more about, and start preparing your projects</a:t>
            </a:r>
            <a:endParaRPr lang="en-US">
              <a:latin typeface="Helvetica"/>
              <a:cs typeface="Helvetic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/>
                <a:cs typeface="Helvetica"/>
              </a:rPr>
              <a:t>Day 9: Group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Continue working together to complete your project</a:t>
            </a:r>
          </a:p>
          <a:p>
            <a:pPr lvl="1"/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Day 10: Group projects &amp; presentations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Present your work and celebrate!</a:t>
            </a:r>
          </a:p>
        </p:txBody>
      </p:sp>
    </p:spTree>
    <p:extLst>
      <p:ext uri="{BB962C8B-B14F-4D97-AF65-F5344CB8AC3E}">
        <p14:creationId xmlns:p14="http://schemas.microsoft.com/office/powerpoint/2010/main" val="254971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463463" y="341365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Logistics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B1E83-1322-7A48-BC79-CCF56CBA32A6}"/>
              </a:ext>
            </a:extLst>
          </p:cNvPr>
          <p:cNvSpPr txBox="1"/>
          <p:nvPr/>
        </p:nvSpPr>
        <p:spPr>
          <a:xfrm>
            <a:off x="463463" y="1080489"/>
            <a:ext cx="83361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Lunches: will be ordered from restaurants nearby. We’ll coordinate each day for the next few lunches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Stipend: Fill out the W-9 form and attend all days (or let us know why you have to miss a day, beforehand).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Field trips: this Friday and next Tuesday. Fill out the emergency contact form, and bring lots of water!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Computers: The lab computers here in room 115 will work, but you can use your own laptop if you prefer. Needs reasonable RAM, at least 10 GB free space and a modern operating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Course material: download from the course page: </a:t>
            </a:r>
            <a:r>
              <a:rPr lang="en-US" sz="2000">
                <a:latin typeface="Helvetica" pitchFamily="2" charset="0"/>
                <a:hlinkClick r:id="rId3"/>
              </a:rPr>
              <a:t>https://github.com/unm-escape/escape2022</a:t>
            </a:r>
            <a:endParaRPr lang="en-US" sz="200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45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617F-BEBE-04AD-8B04-BF47ECF4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Icebreaker! Nom-</a:t>
            </a:r>
            <a:r>
              <a:rPr lang="en-US" dirty="0" err="1"/>
              <a:t>inoes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DCD47-7D65-E787-1265-FB04B0F9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introduce ourselves and get to know each other.</a:t>
            </a:r>
          </a:p>
        </p:txBody>
      </p:sp>
      <p:pic>
        <p:nvPicPr>
          <p:cNvPr id="2050" name="Picture 2" descr="domino | game piece | Britannica">
            <a:extLst>
              <a:ext uri="{FF2B5EF4-FFF2-40B4-BE49-F238E27FC236}">
                <a16:creationId xmlns:a16="http://schemas.microsoft.com/office/drawing/2014/main" id="{1662EF5A-4CC9-4B7A-8395-F264A24E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08" y="1622322"/>
            <a:ext cx="7034784" cy="51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24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617F-BEBE-04AD-8B04-BF47ECF4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Icebreaker! Nom-</a:t>
            </a:r>
            <a:r>
              <a:rPr lang="en-US" dirty="0" err="1"/>
              <a:t>inoes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DCD47-7D65-E787-1265-FB04B0F9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introduce ourselves and get to know each other.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D3584-B40E-AD5E-E1D5-97E6CEBB554D}"/>
              </a:ext>
            </a:extLst>
          </p:cNvPr>
          <p:cNvSpPr/>
          <p:nvPr/>
        </p:nvSpPr>
        <p:spPr>
          <a:xfrm>
            <a:off x="1460665" y="2149434"/>
            <a:ext cx="6068291" cy="4132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D2C0E-4A0B-468C-3D2F-69D18455F7D4}"/>
              </a:ext>
            </a:extLst>
          </p:cNvPr>
          <p:cNvSpPr txBox="1"/>
          <p:nvPr/>
        </p:nvSpPr>
        <p:spPr>
          <a:xfrm>
            <a:off x="3703416" y="3892574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A9AF2-C2E6-ED7D-3E62-A086ECB36DD0}"/>
              </a:ext>
            </a:extLst>
          </p:cNvPr>
          <p:cNvSpPr txBox="1"/>
          <p:nvPr/>
        </p:nvSpPr>
        <p:spPr>
          <a:xfrm>
            <a:off x="3222676" y="2172814"/>
            <a:ext cx="2786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Favorite Food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B619A-2BFD-0101-CAA7-D0B3B191C4B2}"/>
              </a:ext>
            </a:extLst>
          </p:cNvPr>
          <p:cNvSpPr txBox="1"/>
          <p:nvPr/>
        </p:nvSpPr>
        <p:spPr>
          <a:xfrm>
            <a:off x="2107233" y="5516031"/>
            <a:ext cx="477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Your 1st goal after UNM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A4EE7-1DF0-BF71-C493-38E6D00B8526}"/>
              </a:ext>
            </a:extLst>
          </p:cNvPr>
          <p:cNvSpPr txBox="1"/>
          <p:nvPr/>
        </p:nvSpPr>
        <p:spPr>
          <a:xfrm rot="16200000" flipH="1">
            <a:off x="5960049" y="3877995"/>
            <a:ext cx="2314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Your Major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9670E-6881-E4AD-26F4-12ECE81A83BE}"/>
              </a:ext>
            </a:extLst>
          </p:cNvPr>
          <p:cNvSpPr txBox="1"/>
          <p:nvPr/>
        </p:nvSpPr>
        <p:spPr>
          <a:xfrm rot="5400000">
            <a:off x="391635" y="3744322"/>
            <a:ext cx="308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Favorite Hobby</a:t>
            </a:r>
          </a:p>
        </p:txBody>
      </p:sp>
    </p:spTree>
    <p:extLst>
      <p:ext uri="{BB962C8B-B14F-4D97-AF65-F5344CB8AC3E}">
        <p14:creationId xmlns:p14="http://schemas.microsoft.com/office/powerpoint/2010/main" val="382273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5145-64C5-C991-DA72-11B0E855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5" y="136525"/>
            <a:ext cx="8855765" cy="695814"/>
          </a:xfrm>
        </p:spPr>
        <p:txBody>
          <a:bodyPr>
            <a:noAutofit/>
          </a:bodyPr>
          <a:lstStyle/>
          <a:p>
            <a:r>
              <a:rPr lang="en-US" sz="2800"/>
              <a:t>Why computing &amp; programming in an Earth Sciences department?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3FC23-8A4C-FAFF-7D00-2FDC770E5C98}"/>
              </a:ext>
            </a:extLst>
          </p:cNvPr>
          <p:cNvSpPr txBox="1">
            <a:spLocks/>
          </p:cNvSpPr>
          <p:nvPr/>
        </p:nvSpPr>
        <p:spPr>
          <a:xfrm>
            <a:off x="288235" y="1252330"/>
            <a:ext cx="8488017" cy="473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/>
              <a:t>What do you think of when you imagine an Earth Scientist at work?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7172" name="Picture 4" descr="An Unsuitable Job for a Woman">
            <a:extLst>
              <a:ext uri="{FF2B5EF4-FFF2-40B4-BE49-F238E27FC236}">
                <a16:creationId xmlns:a16="http://schemas.microsoft.com/office/drawing/2014/main" id="{4C3CC3B8-E768-61DE-7620-B233FCF5F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99" y="1759517"/>
            <a:ext cx="6610201" cy="496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22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cGIS sample compilation of geological and geophysical data on the... |  Download Scientific Diagram">
            <a:extLst>
              <a:ext uri="{FF2B5EF4-FFF2-40B4-BE49-F238E27FC236}">
                <a16:creationId xmlns:a16="http://schemas.microsoft.com/office/drawing/2014/main" id="{AB9A655B-8351-3F4C-025D-6FFEE3A23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757" y="1871111"/>
            <a:ext cx="9144000" cy="46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6957EC-C1AE-661E-D689-C90C55F3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35" y="1252330"/>
            <a:ext cx="8488017" cy="4732906"/>
          </a:xfrm>
        </p:spPr>
        <p:txBody>
          <a:bodyPr/>
          <a:lstStyle/>
          <a:p>
            <a:pPr marL="0" indent="0">
              <a:buNone/>
            </a:pPr>
            <a:r>
              <a:rPr lang="en-US" sz="2200"/>
              <a:t>What do you think of when you imagine an Earth Scientist at work?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B6CAFB-F938-02C5-F782-CA5A9C00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5" y="136525"/>
            <a:ext cx="8855765" cy="695814"/>
          </a:xfrm>
        </p:spPr>
        <p:txBody>
          <a:bodyPr>
            <a:noAutofit/>
          </a:bodyPr>
          <a:lstStyle/>
          <a:p>
            <a:r>
              <a:rPr lang="en-US" sz="2800"/>
              <a:t>Why computing &amp; programming in an Earth Sciences department?</a:t>
            </a:r>
          </a:p>
        </p:txBody>
      </p:sp>
      <p:pic>
        <p:nvPicPr>
          <p:cNvPr id="5126" name="Picture 6" descr="object+oriented+programming+in+machine+learning cheap buy online">
            <a:extLst>
              <a:ext uri="{FF2B5EF4-FFF2-40B4-BE49-F238E27FC236}">
                <a16:creationId xmlns:a16="http://schemas.microsoft.com/office/drawing/2014/main" id="{9189D0A4-E042-EEF5-B3CA-183666D17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35" y="1804522"/>
            <a:ext cx="3486257" cy="491695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4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B6C7-A11E-6206-B474-E187F6A5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15" y="69575"/>
            <a:ext cx="7886700" cy="695814"/>
          </a:xfrm>
        </p:spPr>
        <p:txBody>
          <a:bodyPr>
            <a:normAutofit/>
          </a:bodyPr>
          <a:lstStyle/>
          <a:p>
            <a:r>
              <a:rPr lang="en-US" sz="3200"/>
              <a:t>What is Geophysics?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3ADC7-F502-8C26-CB4A-A7B6CD056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16" y="695814"/>
            <a:ext cx="8604802" cy="4835181"/>
          </a:xfrm>
        </p:spPr>
        <p:txBody>
          <a:bodyPr>
            <a:normAutofit/>
          </a:bodyPr>
          <a:lstStyle/>
          <a:p>
            <a:r>
              <a:rPr lang="en-US" sz="2000"/>
              <a:t>The study of the physical processes on, inside and around the earth – </a:t>
            </a:r>
            <a:br>
              <a:rPr lang="en-US" sz="2000"/>
            </a:br>
            <a:r>
              <a:rPr lang="en-US" sz="2000"/>
              <a:t>From the core to the magnetosphere, and everything in between!</a:t>
            </a:r>
          </a:p>
          <a:p>
            <a:r>
              <a:rPr lang="en-US" sz="2000"/>
              <a:t>Geophysics is interdisciplinary – we use methods from the fields of geology, physics, chemistry, computer science, and others.</a:t>
            </a:r>
          </a:p>
          <a:p>
            <a:r>
              <a:rPr lang="en-US" sz="2000"/>
              <a:t>Over the next two weeks, we’ll learn about several important methods in geophysics, while gaining practice and confidence with programming.</a:t>
            </a:r>
          </a:p>
        </p:txBody>
      </p:sp>
      <p:pic>
        <p:nvPicPr>
          <p:cNvPr id="2052" name="Picture 4" descr="The phenomenon could be responsible for the birth of a new subduction zone">
            <a:extLst>
              <a:ext uri="{FF2B5EF4-FFF2-40B4-BE49-F238E27FC236}">
                <a16:creationId xmlns:a16="http://schemas.microsoft.com/office/drawing/2014/main" id="{621E0F54-3B24-82D7-656C-58DF32EC8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"/>
          <a:stretch/>
        </p:blipFill>
        <p:spPr bwMode="auto">
          <a:xfrm>
            <a:off x="880440" y="3011556"/>
            <a:ext cx="7144856" cy="38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25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race.png">
            <a:extLst>
              <a:ext uri="{FF2B5EF4-FFF2-40B4-BE49-F238E27FC236}">
                <a16:creationId xmlns:a16="http://schemas.microsoft.com/office/drawing/2014/main" id="{C7FAA220-F825-9AA8-C425-F2C9FEAF8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38" y="4740275"/>
            <a:ext cx="18113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p.png">
            <a:extLst>
              <a:ext uri="{FF2B5EF4-FFF2-40B4-BE49-F238E27FC236}">
                <a16:creationId xmlns:a16="http://schemas.microsoft.com/office/drawing/2014/main" id="{01BC4E56-9F78-73A9-B13F-557E01660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2" y="4892675"/>
            <a:ext cx="1860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gpsSatellite.png">
            <a:extLst>
              <a:ext uri="{FF2B5EF4-FFF2-40B4-BE49-F238E27FC236}">
                <a16:creationId xmlns:a16="http://schemas.microsoft.com/office/drawing/2014/main" id="{FA1FB168-9813-CC4D-15C1-9832036F1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38" y="4816475"/>
            <a:ext cx="21336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hectorInSAR.png">
            <a:extLst>
              <a:ext uri="{FF2B5EF4-FFF2-40B4-BE49-F238E27FC236}">
                <a16:creationId xmlns:a16="http://schemas.microsoft.com/office/drawing/2014/main" id="{577F41AC-D24E-1EE5-333E-786FA74B1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202" y="4816475"/>
            <a:ext cx="19812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pSatellite.png">
            <a:extLst>
              <a:ext uri="{FF2B5EF4-FFF2-40B4-BE49-F238E27FC236}">
                <a16:creationId xmlns:a16="http://schemas.microsoft.com/office/drawing/2014/main" id="{5F3D175D-268F-5385-8392-D7CBE1146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02" y="4816475"/>
            <a:ext cx="18716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8AA339-B2EE-D5FD-B920-AC2C39E69B39}"/>
              </a:ext>
            </a:extLst>
          </p:cNvPr>
          <p:cNvSpPr txBox="1"/>
          <p:nvPr/>
        </p:nvSpPr>
        <p:spPr>
          <a:xfrm>
            <a:off x="354131" y="136525"/>
            <a:ext cx="843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Geodesy: How do we measure the Earth’s shape?</a:t>
            </a:r>
          </a:p>
        </p:txBody>
      </p:sp>
      <p:pic>
        <p:nvPicPr>
          <p:cNvPr id="10" name="Picture 9" descr="relativesealevelcartoon.png">
            <a:extLst>
              <a:ext uri="{FF2B5EF4-FFF2-40B4-BE49-F238E27FC236}">
                <a16:creationId xmlns:a16="http://schemas.microsoft.com/office/drawing/2014/main" id="{048EAEA2-DF11-CC99-9692-B24062A84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31" y="821342"/>
            <a:ext cx="6715509" cy="357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7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7454C-D2D2-89F6-D325-872D66548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77" y="1652646"/>
            <a:ext cx="3771900" cy="4243388"/>
          </a:xfrm>
          <a:prstGeom prst="rect">
            <a:avLst/>
          </a:prstGeom>
        </p:spPr>
      </p:pic>
      <p:pic>
        <p:nvPicPr>
          <p:cNvPr id="5" name="to subduction with coconut v6.mp4">
            <a:hlinkClick r:id="" action="ppaction://media"/>
            <a:extLst>
              <a:ext uri="{FF2B5EF4-FFF2-40B4-BE49-F238E27FC236}">
                <a16:creationId xmlns:a16="http://schemas.microsoft.com/office/drawing/2014/main" id="{60CEC826-77CC-412C-1BF6-5406B749C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532" y="2835950"/>
            <a:ext cx="4682709" cy="263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8E9CBF-C74D-DB55-4DBB-271765C8010A}"/>
              </a:ext>
            </a:extLst>
          </p:cNvPr>
          <p:cNvSpPr txBox="1"/>
          <p:nvPr/>
        </p:nvSpPr>
        <p:spPr>
          <a:xfrm>
            <a:off x="198085" y="1112498"/>
            <a:ext cx="50426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Helvetica" pitchFamily="2" charset="0"/>
              </a:rPr>
              <a:t>Plate motions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Helvetica" pitchFamily="2" charset="0"/>
              </a:rPr>
              <a:t>Earthquakes and slip on faults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Helvetica" pitchFamily="2" charset="0"/>
              </a:rPr>
              <a:t>Volcano deformation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Helvetica" pitchFamily="2" charset="0"/>
              </a:rPr>
              <a:t>Groundwater and oil extraction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72036-92A1-A2B4-A211-0BF94A6546FB}"/>
              </a:ext>
            </a:extLst>
          </p:cNvPr>
          <p:cNvSpPr txBox="1"/>
          <p:nvPr/>
        </p:nvSpPr>
        <p:spPr>
          <a:xfrm>
            <a:off x="198085" y="181774"/>
            <a:ext cx="908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What can change the shape of the Earth?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D6AB2-0260-9D3B-8698-F0676D916C51}"/>
              </a:ext>
            </a:extLst>
          </p:cNvPr>
          <p:cNvSpPr txBox="1"/>
          <p:nvPr/>
        </p:nvSpPr>
        <p:spPr>
          <a:xfrm>
            <a:off x="4753742" y="5943411"/>
            <a:ext cx="42887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Helvetica" pitchFamily="2" charset="0"/>
              </a:rPr>
              <a:t>Hill et al., 2012: Displacements from the 2010 Mentawai earthquake as recorded by GPS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0009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8E9CBF-C74D-DB55-4DBB-271765C8010A}"/>
              </a:ext>
            </a:extLst>
          </p:cNvPr>
          <p:cNvSpPr txBox="1"/>
          <p:nvPr/>
        </p:nvSpPr>
        <p:spPr>
          <a:xfrm>
            <a:off x="377687" y="773884"/>
            <a:ext cx="8388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Reveal the Earth’s internal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Detect earthquakes – location, duration, magnitude, shape(?)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Understand the physical drivers of processes inside the earth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72036-92A1-A2B4-A211-0BF94A6546FB}"/>
              </a:ext>
            </a:extLst>
          </p:cNvPr>
          <p:cNvSpPr txBox="1"/>
          <p:nvPr/>
        </p:nvSpPr>
        <p:spPr>
          <a:xfrm>
            <a:off x="198085" y="181774"/>
            <a:ext cx="908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Seismology: how to see inside the earth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376454-2589-BB99-8B59-544493CB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7" y="2086273"/>
            <a:ext cx="8388626" cy="45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7B5796-F338-12F5-C4C6-053B1B577F01}"/>
              </a:ext>
            </a:extLst>
          </p:cNvPr>
          <p:cNvSpPr txBox="1"/>
          <p:nvPr/>
        </p:nvSpPr>
        <p:spPr>
          <a:xfrm>
            <a:off x="5570614" y="6518847"/>
            <a:ext cx="357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3"/>
              </a:rPr>
              <a:t>http://www.mgs.md.gov/seismic/education/no5.html</a:t>
            </a:r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1426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155119" y="213775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About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B1E83-1322-7A48-BC79-CCF56CBA32A6}"/>
              </a:ext>
            </a:extLst>
          </p:cNvPr>
          <p:cNvSpPr txBox="1"/>
          <p:nvPr/>
        </p:nvSpPr>
        <p:spPr>
          <a:xfrm>
            <a:off x="3507797" y="787918"/>
            <a:ext cx="55501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itchFamily="2" charset="0"/>
              </a:rPr>
              <a:t>Eric Lindsey – Assistant Professor, EPS</a:t>
            </a:r>
          </a:p>
          <a:p>
            <a:endParaRPr lang="en-US" sz="2000">
              <a:latin typeface="Helvetica" pitchFamily="2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Joined UNM in spring 2021 (during COVID!)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I use geodetic data to study plate tectonics, earthquakes, and other natural hazards.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I lived in Singapore from 2015 – 2020, where I studied tectonics and earthquakes around Southeast Asia.</a:t>
            </a:r>
          </a:p>
        </p:txBody>
      </p:sp>
      <p:pic>
        <p:nvPicPr>
          <p:cNvPr id="5" name="Picture 4" descr="A person standing in front of a field&#10;&#10;Description automatically generated with low confidence">
            <a:extLst>
              <a:ext uri="{FF2B5EF4-FFF2-40B4-BE49-F238E27FC236}">
                <a16:creationId xmlns:a16="http://schemas.microsoft.com/office/drawing/2014/main" id="{DDDE71F1-7CE6-37F2-8102-16E043671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14" r="14016"/>
          <a:stretch/>
        </p:blipFill>
        <p:spPr>
          <a:xfrm>
            <a:off x="155119" y="882078"/>
            <a:ext cx="3321728" cy="5634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0A9C7-B768-7203-79DF-2AB40664C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09" y="3771714"/>
            <a:ext cx="5411972" cy="27449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C6F332-C7A7-039F-879E-7633866956D4}"/>
              </a:ext>
            </a:extLst>
          </p:cNvPr>
          <p:cNvSpPr/>
          <p:nvPr/>
        </p:nvSpPr>
        <p:spPr>
          <a:xfrm>
            <a:off x="5781407" y="5592725"/>
            <a:ext cx="566230" cy="3083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E751E2-F9C7-FBB4-ED64-8C5CC7A53F61}"/>
              </a:ext>
            </a:extLst>
          </p:cNvPr>
          <p:cNvGrpSpPr/>
          <p:nvPr/>
        </p:nvGrpSpPr>
        <p:grpSpPr>
          <a:xfrm>
            <a:off x="3576909" y="3707477"/>
            <a:ext cx="5411972" cy="2809157"/>
            <a:chOff x="3576909" y="3707477"/>
            <a:chExt cx="5411972" cy="28091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376C22-6CC0-9906-4F75-247BBD600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6909" y="3707477"/>
              <a:ext cx="5411972" cy="28091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A22B7F-1746-D142-0AC2-179E13B596D8}"/>
                </a:ext>
              </a:extLst>
            </p:cNvPr>
            <p:cNvSpPr txBox="1"/>
            <p:nvPr/>
          </p:nvSpPr>
          <p:spPr>
            <a:xfrm>
              <a:off x="7748567" y="5962637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5 miles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2C09E7A-4D21-B9A2-74DC-72A7C2FC72BB}"/>
                </a:ext>
              </a:extLst>
            </p:cNvPr>
            <p:cNvCxnSpPr>
              <a:cxnSpLocks/>
            </p:cNvCxnSpPr>
            <p:nvPr/>
          </p:nvCxnSpPr>
          <p:spPr>
            <a:xfrm>
              <a:off x="7734673" y="5962637"/>
              <a:ext cx="81098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53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5F178-074D-E04C-A2D2-D615DC355A94}"/>
              </a:ext>
            </a:extLst>
          </p:cNvPr>
          <p:cNvSpPr txBox="1"/>
          <p:nvPr/>
        </p:nvSpPr>
        <p:spPr>
          <a:xfrm>
            <a:off x="155119" y="213775"/>
            <a:ext cx="691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About your instructors</a:t>
            </a:r>
          </a:p>
        </p:txBody>
      </p:sp>
      <p:pic>
        <p:nvPicPr>
          <p:cNvPr id="4" name="Picture 4" descr="A picture containing text, person, different&#10;&#10;Description automatically generated">
            <a:extLst>
              <a:ext uri="{FF2B5EF4-FFF2-40B4-BE49-F238E27FC236}">
                <a16:creationId xmlns:a16="http://schemas.microsoft.com/office/drawing/2014/main" id="{692D080E-0536-6665-FA9E-18263184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22" y="1060954"/>
            <a:ext cx="9226147" cy="5187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445BC-8BD6-0EA0-455F-625FA925CC31}"/>
              </a:ext>
            </a:extLst>
          </p:cNvPr>
          <p:cNvSpPr txBox="1"/>
          <p:nvPr/>
        </p:nvSpPr>
        <p:spPr>
          <a:xfrm>
            <a:off x="54200" y="6246884"/>
            <a:ext cx="691639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Associate Professor, Grad Admissions Chair, EPS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6182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995</Words>
  <Application>Microsoft Macintosh PowerPoint</Application>
  <PresentationFormat>On-screen Show (4:3)</PresentationFormat>
  <Paragraphs>138</Paragraphs>
  <Slides>19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Arial,Sans-Serif</vt:lpstr>
      <vt:lpstr>Calibri</vt:lpstr>
      <vt:lpstr>Helvetica</vt:lpstr>
      <vt:lpstr>Office Theme</vt:lpstr>
      <vt:lpstr>Welcome to ESCAPE!</vt:lpstr>
      <vt:lpstr>Why computing &amp; programming in an Earth Sciences department?</vt:lpstr>
      <vt:lpstr>Why computing &amp; programming in an Earth Sciences department?</vt:lpstr>
      <vt:lpstr>What is Geophysics?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Icebreaker! Nom-inoes</vt:lpstr>
      <vt:lpstr>Icebreaker! Nom-inoes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Lindsey</dc:creator>
  <cp:lastModifiedBy>Eric Lindsey</cp:lastModifiedBy>
  <cp:revision>1</cp:revision>
  <dcterms:created xsi:type="dcterms:W3CDTF">2019-09-06T02:52:14Z</dcterms:created>
  <dcterms:modified xsi:type="dcterms:W3CDTF">2022-08-08T15:28:27Z</dcterms:modified>
</cp:coreProperties>
</file>